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08C37-FF84-4316-AB51-B954CE84B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A80D0-64FA-4BF1-BFD2-4C027952C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FA327-1133-49D1-8208-D49CFC7B3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E8E00-C4E5-4A5E-B968-B37D530B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A3F54D-4290-475D-A295-E18040F84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5DAB1A-51B1-47F3-B26E-5D4561382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FB1F17-AFEF-47FA-8369-8FB057128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D9BEB-D2B9-45D1-835E-374A9157A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0BC75-85A9-46E8-91E8-C0F61110C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4BE6A-BFC6-478A-A0B2-6CA80FDED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B77DB-53C9-4F6D-A0A3-A943A436E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420150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如何做关节护理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特殊人群的关节护理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关节护理的常见误区与注意事项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关节疼痛和僵硬会影响日常活动，降低生活质量。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长期关节问题可能导致肌肉萎缩和关节变形，进一步恶化生活质量。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良好的关节护理可以预防关节问题的发生，提高生活质量。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关节健康对生活质量的影响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包括骨关节炎、类风湿关节炎等，关节疼痛、肿胀、僵硬。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97" r="146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如韧带拉伤、骨折等，可能导致关节不稳定和疼痛。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如痛风、风湿热等，关节红肿、疼痛、发热。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常见的关节问题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过重会增加关节负担，诱发关节问题。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保持适当的体重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适度进行有氧运动和力量训练，增强肌肉力量和关节稳定性。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合理运动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如久坐、久站等，适时活动关节和肌肉。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避免长时间保持同一姿势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避免关节受凉，预防关节炎等问题的发生。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关节问题的预防与控制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关节的构造与功能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关节的构造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关节由骨骼、软骨、滑膜和关节囊组成，它们共同协作以实现关节的活动。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关节的功能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关节的主要功能是支撑身体、维持姿势、实现运动，并保护周围的神经和血管。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钙是维持骨骼健康的重要元素，对关节健康至关重要。富含钙的食物包括奶制品、绿叶蔬菜和坚果。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维生素D有助于钙的吸收和利用，对骨骼和关节健康至关重要。富含维生素D的食物包括鱼、蛋黄和牛奶。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28" r="1652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抗氧化剂可以帮助抵抗自由基对关节的损害，如维生素C和维生素E。富含抗氧化剂的食物包括水果、蔬菜和坚果。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关节健康的营养需求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197" r="2519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适量运动可以增强关节周围的肌肉，提高关节的稳定性，减轻关节压力。建议选择低冲击性的运动，如散步、游泳和瑜伽。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过重会增加关节的压力，加速关节磨损。保持健康的体重有助于维护关节健康。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长时间连续活动会导致关节疲劳和磨损。合理安排休息时间，让关节得到充分休息，有助于维护关节健康。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合理休息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保持正确的姿势可以减轻关节压力，预防关节损伤。无论是站立、坐姿还是行走，都要保持正确的姿势。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正确姿势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关节健康的日常习惯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选择适合自己的运动方式，如散步、游泳等低强度运动，有助于减轻关节负担。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过重会增加关节承受的重量，从而加重关节磨损，保持适当的体重有助于减轻关节负担。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避免长时间站立或久坐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长时间保持同一姿势会增加关节负担，应适时起身活动，缓解关节压力。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减轻关节负担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https://d.book118.com/108142015010006047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2024-09-28T05:07:11.035</cp:lastPrinted>
  <dcterms:created xsi:type="dcterms:W3CDTF">2024-09-27T21:07:11Z</dcterms:created>
  <dcterms:modified xsi:type="dcterms:W3CDTF">2024-09-27T21:07:13Z</dcterms:modified>
</cp:coreProperties>
</file>