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048F4-7379-448F-84C6-62F335665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B304B-7A6E-4C79-A122-259D57C36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EF97D-E21B-4E43-B501-2E9F91342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48A0D-0A21-417F-93BE-629BB57AF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5E5CE0-566A-47DC-A7C2-72ECE32CB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E00BE3-B8BB-4E45-855D-C02EEC1AA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587727-1347-4A6E-A839-E2C096A91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9D381-3510-43C4-A1C2-F860AAFC7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5BECF-8E23-4A38-AB17-379668A0C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5BB7F-EA32-450C-BC03-F5F9281BB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C9F39-F5FA-47FB-B272-8E8890726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000011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工地试验室标准化建设简介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工地试验室概述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工地试验室标准化建设的意义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工地试验室标准化建设的内容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工地试验室标准化建设的实施步骤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工地试验室标准化建设的挑战与对策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工地试验室标准化建设的未来展望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工地试验室概述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66" r="320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工地试验室是在建设工程施工现场设立的，用于进行各类建筑材料、构件和工程结构质量检测、控制的专门场所。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工地试验室的主要功能包括材料检测、施工过程质量控制、工程验收及质量评定等，是保障工程质量的重要手段。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工期保障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通过试验室对施工过程的监控，确保各道工序按计划进行，保障工程按时完成。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通过对建筑材料和施工过程进行严格的质量检测和控制，确保工程质量符合设计要求和标准。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及时发现和处理不合格材料，避免工程因材料问题而返工或加固，从而节约成本。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工地试验室的重要性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早期的工地试验室设备简陋，检测项目有限，主要依赖人工操作和经验判断。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随着科技的进步和工程建设的需要，工地试验室逐渐引入先进的检测设备和技术，提高了检测的准确性和效率。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近年来，为规范工地试验室的建设和管理，国家和行业相继出台了一系列标准和规范，推动了工地试验室的标准化建设。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标准化阶段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工地试验室的历史与发展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工地试验室标准化建设的意义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通过制定和执行统一的试验流程，减少不必要的操作和等待时间，提高试验效率。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设备优化配置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根据试验需求合理配置设备，避免资源浪费和效率低下。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采用信息化管理系统，实现试验数据的实时采集、处理和分析，提高数据处理效率。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提高试验效率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建立完善的质量控制体系，确保试验结果的准确性和可靠性。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质量控制体系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设备定期校准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625" r="11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人员专业培训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对试验设备进行定期校准和维护，保证设备的正常运行和试验结果的准确性。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对试验人员进行专业培训，提高其技能水平和质量意识，减少人为因素对试验结果的影响。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保证试验质量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制定统一的工地试验室管理标准，实现工地试验室的规范化管理。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统一管理标准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通过标准化建设，实现工地试验室资源的有效整合和优化配置，提高资源利用效率。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规范的工地试验室管理有助于提升企业形象，增强客户对企业的信任度。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促进工地管理规范化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工地试验室标准化建设的内容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布局规划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根据试验室功能需求，合理规划布局，包括办公区、试验区、样品存放区、设备存放区等。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设施配置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配置满足试验需求的设施，如通风设备、照明设备、安全设备等，确保试验室环境符合相关标准。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场地选址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选择交通便利、远离污染源、地质条件稳定的场地作为试验室建设用地。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478" r="1447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场地布局与设施配置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79" r="1647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根据试验项目需求，选择性能稳定、精度高的试验设备，确保试验结果的准确性和可靠性。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合理配置设备数量，满足试验室日常检测和科研需求，同时考虑设备更新和升级的可能性。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建立设备档案，记录设备采购、使用、维护等信息，确保设备的正常运行和延长使用寿命。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设备选型与配置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人员配备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根据试验室规模和业务需求，合理配置试验室主任、技术负责人、质量负责人、检测人员等岗位人员。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定期开展业务培训、技能培训和安全培训，提高试验室人员的业务水平和安全意识。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人员考核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建立考核机制，对试验室人员进行定期考核，确保人员能力满足岗位要求。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人员配备与培训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https://d.book118.com/115000001110011101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2024-09-09T14:49:08.704</cp:lastPrinted>
  <dcterms:created xsi:type="dcterms:W3CDTF">2024-09-09T06:49:08Z</dcterms:created>
  <dcterms:modified xsi:type="dcterms:W3CDTF">2024-09-09T06:49:10Z</dcterms:modified>
</cp:coreProperties>
</file>