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20C23-D44F-4E7C-B537-00682D90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23290-6FA1-4E57-AA10-16D5F7E4F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29617-70C8-4812-9589-A84CF6468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5EA53-63CF-4E26-988F-978BCE99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09433-D7F0-4965-BA38-17AAFE19F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F8824B-A809-4912-B94B-7E1F9337E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8293DE-7B34-4237-8142-998610F12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E4252-D2D7-43F4-8F44-B1819E4E2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8FD1B-F93C-4F3C-848C-48519DA2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73684-7AD4-413C-9A59-8F440080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88331-FEC2-4A3A-85A3-F75F7494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00211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健康教育PPT课件\n## 1.护理健康教育的概念与重要性\n### 1.1护理健康教育的定义与目标\n### 1.2护理健康教育的重要性及意义\n### 1.3护理健康教育的发展趋势\n## 2.护理健康教育的理论体系\n### 2.1护理健康教育的理论体系概述\n### 2.2护理健康教育的基本原理与方法\n### 2.3护理健康教育的评价与反馈\n## 3.护理健康教育的实施策略\n### 3.1护理健康教育的组织与管理\n### 3.2护理健康教育的实施方法与技巧\n### 3.3护理健康教育的效果评价与持续改进\n## 4.护理健康教育的内容与形式\n### 4.1护理健康教育的内容选择与组织\n### 4.2护理健康教育的形式与途径\n### 4.3护理健康教育的个性化与差异化\n## 5.护理健康教育在不同人群中的应用\n### 5.1护理健康教育在老年人中的应用\n### 5.2护理健康教育在孕产妇中的应用\n### 5.3护理健康教育在慢性病患者中的应用\n## 6.护理健康教育面临的挑战与未来展望\n### 6.1护理健康教育面临的挑战与原因\n### 6.2护理健康教育的创新与探索\n### 6.3护理健康教育的未来发展趋势与前景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护理健康教育PPT课件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护理健康教育的概念与重要性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是一种有组织、有计划、有系统、有评价的教育活动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通过护理专业人员与患者、家属、社区等共同参与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提高患者健康素养，促进健康行为，预防疾病，延缓衰老，提高生活质量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提高患者健康知识水平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培养患者健康行为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减少医疗费用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护理健康教育的重要性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护理健康教育是护理工作的重要组成部分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有助于提高患者健康素养，促进健康行为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预防疾病，延缓衰老，提高生活质量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护理健康教育的意义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降低疾病发病率，减轻家庭和社会负担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提高患者对医疗服务的满意度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促进医患关系和谐，提高医疗服务质量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护理健康教育的个性化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根据患者年龄、性别、文化背景、疾病特点等因素制定个性化教育方案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采用患者易于接受的教育方式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护理健康教育的智能化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利用互联网、大数据、人工智能等技术，实现护理健康教育的智能化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提供个性化的健康信息推送和服务</a:t>
                </a:r>
                <a:endParaRPr/>
              </a:p>
            </p:txBody>
          </p:sp>
          <p:pic>
            <p:nvPicPr>
              <p:cNvPr id="2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护理健康教育的跨学科合作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与其他学科如心理学、社会学、公共卫生学等开展合作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实现护理健康教育的全面、可持续发展</a:t>
                </a:r>
                <a:endParaRPr/>
              </a:p>
            </p:txBody>
          </p:sp>
          <p:pic>
            <p:nvPicPr>
              <p:cNvPr id="2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护理健康教育的理论体系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护理健康教育的理论体系概述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护理健康教育的理论体系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包括护理健康教育的基本概念、目标、原理、方法、评价等方面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为护理健康教育实践提供理论指导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护理健康教育理论的发展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从单一的疾病预防教育，发展到全面的健康管理教育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从传统的健康教育模式，发展到基于互联网的健康教育模式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护理健康教育的基本原理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行为改变理论：通过改变患者的认知、态度、行为，实现健康教育的目标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社会认知理论：通过提高患者的健康知识和自我效能，促进健康行为的形成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护理健康教育的方法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讲授法：通过讲解、示范、讨论等方式传授健康知识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示范法：通过示范操作、角色扮演等方式培养健康行为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讨论法：通过小组讨论、案例分析等方式提高健康意识和自我评价能力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护理健康教育的评价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过程评价：评价教育活动的组织、实施、互动等方面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效果评价：评价教育活动的目标实现、患者满意度等方面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护理健康教育的反馈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及时反馈：对教育活动中出现的问题进行及时调整和改进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长期反馈：对教育活动的长期效果进行跟踪和评估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护理健康教育的评价与反馈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护理健康教育的实施策略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护理健康教育的组织与管理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建立护理健康教育组织，明确职责和任务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加强护理健康教育队伍建设，提高教育质量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制定护理健康教育计划，明确教育目标和方法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加强护理健康教育活动的质量控制，提高教育效果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护理健康教育的实施方法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讲授法：通过讲解、示范、讨论等方式传授健康知识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示范法：通过示范操作、角色扮演等方式培养健康行为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讨论法：通过小组讨论、案例分析等方式提高健康意识和自我评价能力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护理健康教育的技巧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激发患者学习兴趣，提高教育效果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灵活运用教育方法，适应不同患者需求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护理健康教育的实施方法与技巧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护理健康教育的效果评价与持续改进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护理健康教育的效果评价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过程评价：评价教育活动的组织、实施、互动等方面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效果评价：评价教育活动的目标实现、患者满意度等方面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根据评价结果，及时调整教育计划和方法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加强护理健康教育活动的质量控制，提高教育效果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https://d.book118.com/115000211322011111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护理健康教育PPT课件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2024-09-17T21:17:30.785</cp:lastPrinted>
  <dcterms:created xsi:type="dcterms:W3CDTF">2024-09-17T13:17:30Z</dcterms:created>
  <dcterms:modified xsi:type="dcterms:W3CDTF">2024-09-17T13:17:32Z</dcterms:modified>
</cp:coreProperties>
</file>