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0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image" Target="../media/image2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image" Target="../media/image3.png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image" Target="../media/image4.png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6CFA4-C5FE-42EB-B3E7-7D9A40D73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CF594-CD55-4150-8F4F-D98C7C51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55F8-1016-42FB-ADA5-AC3038506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C4696-C817-42FC-B393-FA1FB2E5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83D18-A993-45A7-8878-83430813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E03AF-2C13-41FA-92CD-566FEA74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6FABA-3A85-4902-86A7-30DE8606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C2332-A32B-41BD-8BAE-0301505B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11318-3430-4B83-ABC8-B9E506F3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BF3A7-00F0-4665-8C1E-D2854440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C4048-A55E-4D33-9384-8AA650B7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accent1">
                  <a:alpha val="4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895350" y="1840484"/>
            <a:ext cx="565785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95350" y="3726423"/>
            <a:ext cx="5657850" cy="65614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95350" y="4636922"/>
            <a:ext cx="5657850" cy="84404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48" y="1581912"/>
            <a:ext cx="12188952" cy="5276088"/>
          </a:xfrm>
          <a:prstGeom prst="rect">
            <a:avLst/>
          </a:prstGeom>
        </p:spPr>
      </p:pic>
      <p:sp>
        <p:nvSpPr>
          <p:cNvPr id="104868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85092" y="1005840"/>
            <a:ext cx="3153508" cy="1081088"/>
          </a:xfrm>
        </p:spPr>
        <p:txBody>
          <a:bodyPr anchor="t">
            <a:normAutofit/>
          </a:bodyPr>
          <a:lstStyle>
            <a:lvl1pPr>
              <a:defRPr sz="4800" b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9" name="@png_b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73152"/>
            <a:ext cx="12188952" cy="6784848"/>
          </a:xfrm>
          <a:prstGeom prst="rect">
            <a:avLst/>
          </a:prstGeom>
        </p:spPr>
      </p:pic>
      <p:sp>
        <p:nvSpPr>
          <p:cNvPr id="104869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74292" y="1698498"/>
            <a:ext cx="4293108" cy="3461004"/>
          </a:xfrm>
        </p:spPr>
        <p:txBody>
          <a:bodyPr anchor="ctr">
            <a:normAutofit/>
          </a:bodyPr>
          <a:lstStyle>
            <a:lvl1pPr algn="l">
              <a:defRPr sz="32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351790" y="1679575"/>
            <a:ext cx="1221105" cy="3357880"/>
          </a:xfrm>
        </p:spPr>
        <p:txBody>
          <a:bodyPr anchor="ctr">
            <a:normAutofit/>
          </a:bodyPr>
          <a:lstStyle>
            <a:lvl1pPr marL="0" indent="0" algn="r">
              <a:buNone/>
              <a:defRPr sz="40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225066" y="1823549"/>
            <a:ext cx="512298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225066" y="3895344"/>
            <a:ext cx="2743200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5.xml" /><Relationship Id="rId13" Type="http://schemas.openxmlformats.org/officeDocument/2006/relationships/image" Target="../media/image5.png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@svg_b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42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仓耳渔阳体 W04"/>
              <a:ea typeface="仓耳渔阳体 W04"/>
              <a:cs typeface="仓耳渔阳体 W04" panose="02020400000000000000" charset="-122"/>
            </a:endParaRPr>
          </a:p>
        </p:txBody>
      </p:sp>
      <p:pic>
        <p:nvPicPr>
          <p:cNvPr id="2097153" name="@png2x_0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739884" y="5641848"/>
            <a:ext cx="1837944" cy="1216152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91" r:id="rId2"/>
    <p:sldLayoutId id="2147486292" r:id="rId3"/>
    <p:sldLayoutId id="2147486293" r:id="rId4"/>
    <p:sldLayoutId id="2147486294" r:id="rId5"/>
    <p:sldLayoutId id="2147486295" r:id="rId6"/>
    <p:sldLayoutId id="2147486296" r:id="rId7"/>
    <p:sldLayoutId id="2147486297" r:id="rId8"/>
    <p:sldLayoutId id="2147486298" r:id="rId9"/>
    <p:sldLayoutId id="2147486299" r:id="rId10"/>
    <p:sldLayoutId id="21474863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4">
              <a:lumMod val="50000"/>
            </a:schemeClr>
          </a:solidFill>
          <a:latin typeface="+mj-ea"/>
          <a:ea typeface="+mj-ea"/>
          <a:cs typeface="仓耳渔阳体 W04" panose="020204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2" Type="http://schemas.openxmlformats.org/officeDocument/2006/relationships/tags" Target="../tags/tag67.xml" /><Relationship Id="rId3" Type="http://schemas.openxmlformats.org/officeDocument/2006/relationships/image" Target="../media/image6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0132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幼儿园中班音乐活动大树妈妈教案反思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85092" y="1005840"/>
            <a:ext cx="3153508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165" name="@svg!m0_项图片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1450975"/>
            <a:ext cx="5852160" cy="841375"/>
          </a:xfrm>
          <a:prstGeom prst="rect">
            <a:avLst/>
          </a:prstGeom>
        </p:spPr>
      </p:pic>
      <p:sp>
        <p:nvSpPr>
          <p:cNvPr id="1048778" name="序号"/>
          <p:cNvSpPr txBox="1"/>
          <p:nvPr>
            <p:custDataLst>
              <p:tags r:id="rId5"/>
            </p:custDataLst>
          </p:nvPr>
        </p:nvSpPr>
        <p:spPr>
          <a:xfrm>
            <a:off x="5924550" y="161988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01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6"/>
            </p:custDataLst>
          </p:nvPr>
        </p:nvSpPr>
        <p:spPr>
          <a:xfrm>
            <a:off x="6760210" y="161988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仓耳渔阳体 W04" panose="02020400000000000000" charset="-122"/>
              </a:rPr>
              <a:t>活动目标及达成情况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7" name="@svg!m0_项图片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2553970"/>
            <a:ext cx="5852160" cy="841375"/>
          </a:xfrm>
          <a:prstGeom prst="rect">
            <a:avLst/>
          </a:prstGeom>
        </p:spPr>
      </p:pic>
      <p:sp>
        <p:nvSpPr>
          <p:cNvPr id="1048782" name="序号"/>
          <p:cNvSpPr txBox="1"/>
          <p:nvPr>
            <p:custDataLst>
              <p:tags r:id="rId8"/>
            </p:custDataLst>
          </p:nvPr>
        </p:nvSpPr>
        <p:spPr>
          <a:xfrm>
            <a:off x="5924550" y="2722880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02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4" name="项标题"/>
          <p:cNvSpPr txBox="1"/>
          <p:nvPr>
            <p:custDataLst>
              <p:tags r:id="rId9"/>
            </p:custDataLst>
          </p:nvPr>
        </p:nvSpPr>
        <p:spPr>
          <a:xfrm>
            <a:off x="6760210" y="2722880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仓耳渔阳体 W04" panose="02020400000000000000" charset="-122"/>
              </a:rPr>
              <a:t>活动过程及效果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9" name="@svg!m0_项图片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3656965"/>
            <a:ext cx="5852160" cy="841375"/>
          </a:xfrm>
          <a:prstGeom prst="rect">
            <a:avLst/>
          </a:prstGeom>
        </p:spPr>
      </p:pic>
      <p:sp>
        <p:nvSpPr>
          <p:cNvPr id="1048786" name="序号"/>
          <p:cNvSpPr txBox="1"/>
          <p:nvPr>
            <p:custDataLst>
              <p:tags r:id="rId11"/>
            </p:custDataLst>
          </p:nvPr>
        </p:nvSpPr>
        <p:spPr>
          <a:xfrm>
            <a:off x="5924550" y="382587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03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8" name="项标题"/>
          <p:cNvSpPr txBox="1"/>
          <p:nvPr>
            <p:custDataLst>
              <p:tags r:id="rId12"/>
            </p:custDataLst>
          </p:nvPr>
        </p:nvSpPr>
        <p:spPr>
          <a:xfrm>
            <a:off x="6760210" y="382587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仓耳渔阳体 W04" panose="02020400000000000000" charset="-122"/>
              </a:rPr>
              <a:t>教师表现及反思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1" name="@svg!m0_项图片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4759960"/>
            <a:ext cx="5852160" cy="841375"/>
          </a:xfrm>
          <a:prstGeom prst="rect">
            <a:avLst/>
          </a:prstGeom>
        </p:spPr>
      </p:pic>
      <p:sp>
        <p:nvSpPr>
          <p:cNvPr id="1048790" name="序号"/>
          <p:cNvSpPr txBox="1"/>
          <p:nvPr>
            <p:custDataLst>
              <p:tags r:id="rId14"/>
            </p:custDataLst>
          </p:nvPr>
        </p:nvSpPr>
        <p:spPr>
          <a:xfrm>
            <a:off x="5924550" y="4928870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04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5"/>
            </p:custDataLst>
          </p:nvPr>
        </p:nvSpPr>
        <p:spPr>
          <a:xfrm>
            <a:off x="6760210" y="4928870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仓耳渔阳体 W04" panose="02020400000000000000" charset="-122"/>
              </a:rPr>
              <a:t>改进建议及展望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https://d.book118.com/115001322201011042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0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1_2"/>
  <p:tag name="KSO_WM_UNIT_INDEX" val="1_1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2_2"/>
  <p:tag name="KSO_WM_UNIT_INDEX" val="1_2_2"/>
  <p:tag name="KSO_WM_UNIT_LAYERLEVEL" val="1_1_1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3_2"/>
  <p:tag name="KSO_WM_UNIT_INDEX" val="1_3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4_2"/>
  <p:tag name="KSO_WM_UNIT_INDEX" val="1_4_2"/>
  <p:tag name="KSO_WM_UNIT_LAYERLEVEL" val="1_1_1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8">
      <a:dk1>
        <a:srgbClr val="000000"/>
      </a:dk1>
      <a:lt1>
        <a:srgbClr val="FFFFFF"/>
      </a:lt1>
      <a:dk2>
        <a:srgbClr val="071A00"/>
      </a:dk2>
      <a:lt2>
        <a:srgbClr val="FFFFFF"/>
      </a:lt2>
      <a:accent1>
        <a:srgbClr val="81C631"/>
      </a:accent1>
      <a:accent2>
        <a:srgbClr val="EEA332"/>
      </a:accent2>
      <a:accent3>
        <a:srgbClr val="E96E6E"/>
      </a:accent3>
      <a:accent4>
        <a:srgbClr val="12A25D"/>
      </a:accent4>
      <a:accent5>
        <a:srgbClr val="C9D614"/>
      </a:accent5>
      <a:accent6>
        <a:srgbClr val="8A5A20"/>
      </a:accent6>
      <a:hlink>
        <a:srgbClr val="304FFE"/>
      </a:hlink>
      <a:folHlink>
        <a:srgbClr val="492067"/>
      </a:folHlink>
    </a:clrScheme>
    <a:fontScheme name="自定义 15">
      <a:majorFont>
        <a:latin typeface="仓耳渔阳体 W04"/>
        <a:ea typeface="仓耳渔阳体 W04"/>
        <a:cs typeface="Arial"/>
      </a:majorFont>
      <a:minorFont>
        <a:latin typeface="仓耳渔阳体 W04"/>
        <a:ea typeface="仓耳渔阳体 W0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anchor="ctr" bIns="0" lIns="0" rIns="0" rtlCol="0" tIns="72000" wrap="square">
        <a:noAutofit/>
      </a:bodyPr>
      <a:lstStyle>
        <a:defPPr>
          <a:lnSpc>
            <a:spcPct val="100000"/>
          </a:lnSpc>
          <a:defRPr altLang="en-US" dirty="0" sz="2800" lang="zh-CN" spc="300">
            <a:solidFill>
              <a:schemeClr val="accent4">
                <a:lumMod val="50000"/>
              </a:schemeClr>
            </a:solidFill>
            <a:latin typeface="+mn-ea"/>
            <a:cs typeface="仓耳渔阳体 W04" panose="02020400000000000000" charset="-122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仓耳渔阳体 W04</vt:lpstr>
      <vt:lpstr>仓耳渔阳体 W02</vt:lpstr>
      <vt:lpstr>Office Theme</vt:lpstr>
      <vt:lpstr>幼儿园中班音乐活动大树妈妈教案反思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2024-09-03T18:30:08.965</cp:lastPrinted>
  <dcterms:created xsi:type="dcterms:W3CDTF">2024-09-03T10:30:08Z</dcterms:created>
  <dcterms:modified xsi:type="dcterms:W3CDTF">2024-09-03T10:30:11Z</dcterms:modified>
</cp:coreProperties>
</file>