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8AD5D5-E6F8-4D3A-8430-71CC4385BD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779CBA-25CD-45AC-A74F-E3A7F681EE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3C3282-A24B-4C4E-AD9B-1063131060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9316C0-0189-4587-B331-E0C1184CDE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07F308-3DCB-4480-9C39-0964BC5E5B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7EFAA6-1A78-43C2-9669-06BCE7839E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636705-6E44-495B-A19C-ED7599568E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DC17FB-1E96-4D1B-987E-4AD6277B40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F58853-3D49-4193-9E4E-61C686F422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D72572-CCE7-40C1-A844-A760E1AF09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A0F809-7056-4722-A9EF-965A3D1FE9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5002134323011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机场消防安全管理培训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机场消防安全概述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机场消防安全设施和设备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机场消防安全应急预案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机场消防安全人员培训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机场消防安全风险管理和控制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机场消防安全案例分析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机场消防安全概述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https://d.book118.com/115002134323011033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19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2024-08-29T03:01:17.289</cp:lastPrinted>
  <dcterms:created xsi:type="dcterms:W3CDTF">2024-08-28T19:01:17Z</dcterms:created>
  <dcterms:modified xsi:type="dcterms:W3CDTF">2024-08-28T19:01:18Z</dcterms:modified>
</cp:coreProperties>
</file>