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AABDA3C-578E-4C33-A80C-99FC96BAAD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17D32A-3776-483D-8D96-ED2A8BDC16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3D403DC-1BA6-46D4-A77D-E1A7AED6A1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5BAD7EF-A092-4578-92CE-BDDD6EA99A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979D2E7-2AFC-4580-B0FB-FB849440CCD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9E6BDA8-7E76-4042-91D2-58B4827BB55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2A68843-05B7-4166-8C1D-CFEEB4F1814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D6A1CF1-6599-4A26-A78D-8B18807C7F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7319021-62D6-47F0-96C7-E00C9416FC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BA5325-8DDA-49D5-A930-37D10D1160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4D485D-E18F-40F3-9046-A266E210E1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7.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500234021301111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340974" y="3721608"/>
            <a:ext cx="232007" cy="23200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679110" y="3729894"/>
            <a:ext cx="215435" cy="215435"/>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000673" y="3738180"/>
            <a:ext cx="198863" cy="198863"/>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293221" y="3746466"/>
            <a:ext cx="182291" cy="182291"/>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581641" y="3754752"/>
            <a:ext cx="165719" cy="165719"/>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价值共创视角下社交电商平台价值诊断体系</a:t>
            </a:r>
          </a:p>
        </p:txBody>
      </p:sp>
      <p:sp>
        <p:nvSpPr>
          <p:cNvPr id="10" name="AutoShape 10"/>
          <p:cNvSpPr/>
          <p:nvPr/>
        </p:nvSpPr>
        <p:spPr>
          <a:xfrm>
            <a:off x="1355726" y="3832004"/>
            <a:ext cx="3032483" cy="2438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5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alpha val="100000"/>
                  </a:schemeClr>
                </a:solidFill>
                <a:latin typeface="Microsoft Yahei"/>
                <a:ea typeface="Microsoft Yahei"/>
                <a:cs typeface="Microsoft Yahei"/>
              </a:rPr>
              <a:t>汇报人：</a:t>
            </a:r>
          </a:p>
        </p:txBody>
      </p:sp>
      <p:sp>
        <p:nvSpPr>
          <p:cNvPr id="15" name="TextBox 15"/>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alpha val="100000"/>
                  </a:schemeClr>
                </a:solidFill>
                <a:latin typeface="Microsoft Yahei"/>
                <a:ea typeface="Microsoft Yahei"/>
                <a:cs typeface="Microsoft Yahei"/>
              </a:rPr>
              <a:t>2023-12-28</a:t>
            </a:r>
          </a:p>
        </p:txBody>
      </p:sp>
      <p:sp>
        <p:nvSpPr>
          <p:cNvPr id="16" name="AutoShape 16"/>
          <p:cNvSpPr/>
          <p:nvPr/>
        </p:nvSpPr>
        <p:spPr>
          <a:xfrm>
            <a:off x="9137413" y="4300567"/>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7" name="Group 17"/>
          <p:cNvGrpSpPr/>
          <p:nvPr/>
        </p:nvGrpSpPr>
        <p:grpSpPr>
          <a:xfrm>
            <a:off x="454963" y="331168"/>
            <a:ext cx="515576" cy="439821"/>
            <a:chOff x="454963" y="331168"/>
            <a:chExt cx="515576" cy="439821"/>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12343" y="2059640"/>
            <a:ext cx="2738721" cy="2738721"/>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价值共创理论概述</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社交电商平台价值诊断体系构建</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社交电商平台价值诊断实践</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社交电商平台价值提升策略</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6" name="TextBox 6"/>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01</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3">
            <a:alphaModFix amt="70000"/>
          </a:blip>
          <a:stretch>
            <a:fillRect/>
          </a:stretch>
        </p:blipFill>
        <p:spPr>
          <a:xfrm>
            <a:off x="939482" y="1415327"/>
            <a:ext cx="4843295" cy="4843295"/>
          </a:xfrm>
          <a:prstGeom prst="roundRect">
            <a:avLst/>
          </a:prstGeom>
        </p:spPr>
      </p:pic>
      <p:sp>
        <p:nvSpPr>
          <p:cNvPr id="5" name="TextBox 5"/>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随着互联网技术的发展，社交电商平台逐渐成为消费者购物的重要渠道。它们利用社交媒体的平台优势，将社交与购物相结合，为消费者提供更加便捷、个性化的购物体验。</a:t>
            </a:r>
          </a:p>
        </p:txBody>
      </p:sp>
      <p:sp>
        <p:nvSpPr>
          <p:cNvPr id="6" name="TextBox 6"/>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社交电商的崛起</a:t>
            </a:r>
          </a:p>
        </p:txBody>
      </p:sp>
      <p:sp>
        <p:nvSpPr>
          <p:cNvPr id="7" name="TextBox 7"/>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价值共创作为一种新兴的管理理念，强调企业与消费者之间的互动与合作，共同创造价值。在社交电商领域，价值共创有助于提升平台与用户的互动，增强用户黏性，提高平台竞争力。</a:t>
            </a:r>
          </a:p>
        </p:txBody>
      </p:sp>
      <p:sp>
        <p:nvSpPr>
          <p:cNvPr id="8" name="TextBox 8"/>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价值共创理念的兴起</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6184200" y="2878170"/>
            <a:ext cx="461677" cy="550831"/>
            <a:chOff x="6184200" y="2878170"/>
            <a:chExt cx="461677" cy="550831"/>
          </a:xfrm>
        </p:grpSpPr>
        <p:sp>
          <p:nvSpPr>
            <p:cNvPr id="9" name="Freeform 9"/>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996032" y="4065529"/>
            <a:ext cx="664560" cy="579786"/>
            <a:chOff x="1996032" y="4065529"/>
            <a:chExt cx="664560" cy="579786"/>
          </a:xfrm>
        </p:grpSpPr>
        <p:sp>
          <p:nvSpPr>
            <p:cNvPr id="12" name="Freeform 12"/>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4836987" y="4210981"/>
            <a:ext cx="577691" cy="614457"/>
            <a:chOff x="4836987" y="4210981"/>
            <a:chExt cx="577691" cy="614457"/>
          </a:xfrm>
        </p:grpSpPr>
        <p:sp>
          <p:nvSpPr>
            <p:cNvPr id="15" name="Freeform 15"/>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 name="Group 19"/>
          <p:cNvGrpSpPr/>
          <p:nvPr/>
        </p:nvGrpSpPr>
        <p:grpSpPr>
          <a:xfrm>
            <a:off x="3390861" y="2655299"/>
            <a:ext cx="559445" cy="701973"/>
            <a:chOff x="3390861" y="2655299"/>
            <a:chExt cx="559445" cy="701973"/>
          </a:xfrm>
        </p:grpSpPr>
        <p:sp>
          <p:nvSpPr>
            <p:cNvPr id="20" name="Freeform 20"/>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研究目的与问题</a:t>
              </a:r>
            </a:p>
          </p:txBody>
        </p:sp>
      </p:grpSp>
      <p:sp>
        <p:nvSpPr>
          <p:cNvPr id="45" name="TextBox 45"/>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研究目的</a:t>
            </a:r>
          </a:p>
        </p:txBody>
      </p:sp>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本研究旨在构建一个基于价值共创视角的社交电商平台价值诊断体系，以评估平台的价值创造能力，为平台优化提供指导。</a:t>
            </a:r>
          </a:p>
        </p:txBody>
      </p:sp>
      <p:sp>
        <p:nvSpPr>
          <p:cNvPr id="47" name="TextBox 47"/>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研究问题</a:t>
            </a:r>
          </a:p>
        </p:txBody>
      </p:sp>
      <p:sp>
        <p:nvSpPr>
          <p:cNvPr id="48" name="TextBox 48"/>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如何从价值共创的视角出发，构建一个全面、有效的社交电商平台价值诊断体系？该体系应包含哪些关键的诊断指标？如何运用这些指标对平台进行实际评估？</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价值共创理论概述</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02</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价值共创的定义</a:t>
            </a:r>
          </a:p>
        </p:txBody>
      </p:sp>
      <p:sp>
        <p:nvSpPr>
          <p:cNvPr id="5" name="TextBox 5"/>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价值共创是指企业和消费者共同创造价值的活动，这种活动强调消费者在产品或服务的设计、生产和传递过程中的参与和贡献。</a:t>
            </a:r>
          </a:p>
        </p:txBody>
      </p:sp>
      <p:sp>
        <p:nvSpPr>
          <p:cNvPr id="6" name="TextBox 6"/>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价值共创的内涵</a:t>
            </a:r>
          </a:p>
        </p:txBody>
      </p:sp>
      <p:sp>
        <p:nvSpPr>
          <p:cNvPr id="7" name="TextBox 7"/>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价值共创的核心在于消费者与企业的互动，通过这种互动，消费者可以提供个性化的需求和创意，企业则可以提供平台和资源，共同实现价值的创造。</a:t>
            </a:r>
          </a:p>
        </p:txBody>
      </p: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3">
            <a:alphaModFix amt="70000"/>
          </a:blip>
          <a:srcRect l="12500" r="12500"/>
          <a:stretch>
            <a:fillRect/>
          </a:stretch>
        </p:blipFill>
        <p:spPr>
          <a:xfrm>
            <a:off x="7803289" y="1299241"/>
            <a:ext cx="3679824" cy="4906431"/>
          </a:xfrm>
          <a:prstGeom prst="rect">
            <a:avLst/>
          </a:prstGeom>
        </p:spPr>
      </p:pic>
      <p:sp>
        <p:nvSpPr>
          <p:cNvPr id="13" name="AutoShape 13"/>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价值共创的定义与内涵</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9" name="Connector 9"/>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10" name="TextBox 10"/>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价值共创理论认为消费者的行为不仅仅是接受产品或服务，而是主动地参与到价值的创造过程中。因此，消费者行为理论为价值共创提供了理论基础。</a:t>
            </a:r>
          </a:p>
        </p:txBody>
      </p:sp>
      <p:sp>
        <p:nvSpPr>
          <p:cNvPr id="11" name="TextBox 11"/>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平台经济理论</a:t>
            </a:r>
          </a:p>
        </p:txBody>
      </p:sp>
      <p:cxnSp>
        <p:nvCxnSpPr>
          <p:cNvPr id="12" name="Connector 12"/>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3" name="TextBox 13"/>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平台经济理论认为平台是一种双边市场，能够连接不同的用户和资源，通过促进双方或多方的互动来实现价值的共创。平台经济理论为社交电商平台的价值诊断提供了重要的理论支持。</a:t>
            </a:r>
          </a:p>
        </p:txBody>
      </p:sp>
      <p:sp>
        <p:nvSpPr>
          <p:cNvPr id="14" name="TextBox 14"/>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消费者行为理论</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价值共创的理论基础</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2493" r="2493"/>
          <a:stretch>
            <a:fillRect/>
          </a:stretch>
        </p:blipFill>
        <p:spPr>
          <a:xfrm>
            <a:off x="981837" y="3694465"/>
            <a:ext cx="3394942" cy="2143864"/>
          </a:xfrm>
          <a:prstGeom prst="rect">
            <a:avLst/>
          </a:prstGeom>
        </p:spPr>
      </p:pic>
      <p:pic>
        <p:nvPicPr>
          <p:cNvPr id="8" name="Picture 8"/>
          <p:cNvPicPr>
            <a:picLocks noChangeAspect="1"/>
          </p:cNvPicPr>
          <p:nvPr/>
        </p:nvPicPr>
        <p:blipFill>
          <a:blip r:embed="rId4"/>
          <a:srcRect t="18426" b="18426"/>
          <a:stretch>
            <a:fillRect/>
          </a:stretch>
        </p:blipFill>
        <p:spPr>
          <a:xfrm>
            <a:off x="4376812" y="1577730"/>
            <a:ext cx="3394942" cy="2143864"/>
          </a:xfrm>
          <a:prstGeom prst="rect">
            <a:avLst/>
          </a:prstGeom>
        </p:spPr>
      </p:pic>
      <p:pic>
        <p:nvPicPr>
          <p:cNvPr id="9" name="Picture 9"/>
          <p:cNvPicPr>
            <a:picLocks noChangeAspect="1"/>
          </p:cNvPicPr>
          <p:nvPr/>
        </p:nvPicPr>
        <p:blipFill>
          <a:blip r:embed="rId5"/>
          <a:srcRect t="18426" b="18426"/>
          <a:stretch>
            <a:fillRect/>
          </a:stretch>
        </p:blipFill>
        <p:spPr>
          <a:xfrm>
            <a:off x="7771733" y="3721608"/>
            <a:ext cx="3394942" cy="2143864"/>
          </a:xfrm>
          <a:prstGeom prst="rect">
            <a:avLst/>
          </a:prstGeom>
        </p:spPr>
      </p:pic>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价值共创的实现方式</a:t>
              </a:r>
            </a:p>
          </p:txBody>
        </p:sp>
      </p:grpSp>
      <p:sp>
        <p:nvSpPr>
          <p:cNvPr id="32" name="TextBox 32"/>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社交互动</a:t>
            </a:r>
          </a:p>
        </p:txBody>
      </p:sp>
      <p:sp>
        <p:nvSpPr>
          <p:cNvPr id="33" name="TextBox 33"/>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社交电商平台通过提供社交互动的功能，如评论、点赞、分享等，让消费者之间可以互相交流和分享，从而促进价值的共同创造。</a:t>
            </a:r>
          </a:p>
        </p:txBody>
      </p:sp>
      <p:sp>
        <p:nvSpPr>
          <p:cNvPr id="34" name="TextBox 34"/>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个性化需求满足</a:t>
            </a:r>
          </a:p>
        </p:txBody>
      </p:sp>
      <p:sp>
        <p:nvSpPr>
          <p:cNvPr id="35" name="TextBox 35"/>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社交电商平台通过收集和分析消费者的数据，了解消费者的个性化需求，并为其提供定制化的产品或服务，从而实现价值的共同创造。</a:t>
            </a:r>
          </a:p>
        </p:txBody>
      </p:sp>
      <p:sp>
        <p:nvSpPr>
          <p:cNvPr id="36" name="TextBox 36"/>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社区建设</a:t>
            </a:r>
          </a:p>
        </p:txBody>
      </p:sp>
      <p:sp>
        <p:nvSpPr>
          <p:cNvPr id="37" name="TextBox 37"/>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社交电商平台通过建立社区，聚集具有相同兴趣和需求的消费者，为其提供一个交流和分享的平台，从而促进价值的共同创造。</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社交电商平台价值诊断体系构建</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03</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6197479" y="2448496"/>
            <a:ext cx="1568482" cy="1639538"/>
            <a:chOff x="6197479" y="2448496"/>
            <a:chExt cx="1568482" cy="1639538"/>
          </a:xfrm>
        </p:grpSpPr>
        <p:sp>
          <p:nvSpPr>
            <p:cNvPr id="5" name="Freeform 5"/>
            <p:cNvSpPr/>
            <p:nvPr/>
          </p:nvSpPr>
          <p:spPr>
            <a:xfrm rot="15417784">
              <a:off x="6197479" y="2448496"/>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0817784">
              <a:off x="6791744" y="3078289"/>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7798918" y="1874806"/>
            <a:ext cx="3224117" cy="3370231"/>
            <a:chOff x="7798918" y="1874806"/>
            <a:chExt cx="3224117" cy="3370231"/>
          </a:xfrm>
        </p:grpSpPr>
        <p:sp>
          <p:nvSpPr>
            <p:cNvPr id="8" name="Freeform 8"/>
            <p:cNvSpPr/>
            <p:nvPr/>
          </p:nvSpPr>
          <p:spPr>
            <a:xfrm rot="16200000">
              <a:off x="7798918" y="1874806"/>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0817784">
              <a:off x="9070791" y="3201543"/>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6979101" y="4077938"/>
            <a:ext cx="977456" cy="1021747"/>
            <a:chOff x="6979101" y="4077938"/>
            <a:chExt cx="977456" cy="1021747"/>
          </a:xfrm>
        </p:grpSpPr>
        <p:sp>
          <p:nvSpPr>
            <p:cNvPr id="11" name="Freeform 11"/>
            <p:cNvSpPr/>
            <p:nvPr/>
          </p:nvSpPr>
          <p:spPr>
            <a:xfrm rot="16200000">
              <a:off x="6979101" y="4077938"/>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349433" y="4470368"/>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社交电商平台价值诊断的必要性</a:t>
              </a:r>
            </a:p>
          </p:txBody>
        </p:sp>
      </p:grpSp>
      <p:sp>
        <p:nvSpPr>
          <p:cNvPr id="35" name="AutoShape 35"/>
          <p:cNvSpPr/>
          <p:nvPr/>
        </p:nvSpPr>
        <p:spPr>
          <a:xfrm>
            <a:off x="579283" y="2049017"/>
            <a:ext cx="584258" cy="584258"/>
          </a:xfrm>
          <a:prstGeom prst="ellipse">
            <a:avLst/>
          </a:prstGeom>
          <a:no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674589" y="2156678"/>
            <a:ext cx="395855"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37" name="TextBox 37"/>
          <p:cNvSpPr txBox="1"/>
          <p:nvPr/>
        </p:nvSpPr>
        <p:spPr>
          <a:xfrm>
            <a:off x="1350983" y="1947863"/>
            <a:ext cx="4120112"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社交电商平台发展迅速，竞争激烈，需要进行价值诊断以提升竞争力。</a:t>
            </a:r>
          </a:p>
        </p:txBody>
      </p:sp>
      <p:sp>
        <p:nvSpPr>
          <p:cNvPr id="38" name="AutoShape 38"/>
          <p:cNvSpPr/>
          <p:nvPr/>
        </p:nvSpPr>
        <p:spPr>
          <a:xfrm>
            <a:off x="579283" y="3218181"/>
            <a:ext cx="584258" cy="584258"/>
          </a:xfrm>
          <a:prstGeom prst="ellipse">
            <a:avLst/>
          </a:prstGeom>
          <a:noFill/>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655539" y="3325842"/>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40" name="TextBox 40"/>
          <p:cNvSpPr txBox="1"/>
          <p:nvPr/>
        </p:nvSpPr>
        <p:spPr>
          <a:xfrm>
            <a:off x="1350983" y="3110437"/>
            <a:ext cx="4114800" cy="799744"/>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社交电商平台的价值创造过程涉及多个利益相关者，需要进行全面诊断以实现价值共创。</a:t>
            </a:r>
          </a:p>
        </p:txBody>
      </p:sp>
      <p:sp>
        <p:nvSpPr>
          <p:cNvPr id="41" name="AutoShape 41"/>
          <p:cNvSpPr/>
          <p:nvPr/>
        </p:nvSpPr>
        <p:spPr>
          <a:xfrm>
            <a:off x="575049" y="4441785"/>
            <a:ext cx="584258" cy="584258"/>
          </a:xfrm>
          <a:prstGeom prst="ellipse">
            <a:avLst/>
          </a:prstGeom>
          <a:noFill/>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AutoShape 42"/>
          <p:cNvSpPr/>
          <p:nvPr/>
        </p:nvSpPr>
        <p:spPr>
          <a:xfrm>
            <a:off x="642204" y="4549446"/>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43" name="TextBox 43"/>
          <p:cNvSpPr txBox="1"/>
          <p:nvPr/>
        </p:nvSpPr>
        <p:spPr>
          <a:xfrm>
            <a:off x="1350983" y="4340631"/>
            <a:ext cx="4114800"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社交电商平台的可持续发展需要关注平台的长远价值，通过价值诊断可以发现潜在问题并采取相应措施。</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9" name="AutoShape 9"/>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10" name="AutoShape 10"/>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11" name="AutoShape 11"/>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社交电商平台价值诊断体系的构成要素</a:t>
              </a:r>
            </a:p>
          </p:txBody>
        </p:sp>
      </p:grpSp>
      <p:sp>
        <p:nvSpPr>
          <p:cNvPr id="34" name="TextBox 34"/>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25" b="1">
                <a:solidFill>
                  <a:schemeClr val="accent1">
                    <a:alpha val="100000"/>
                  </a:schemeClr>
                </a:solidFill>
                <a:latin typeface="Microsoft Yahei"/>
                <a:ea typeface="Microsoft Yahei"/>
                <a:cs typeface="Microsoft Yahei"/>
              </a:rPr>
              <a:t>平台功能</a:t>
            </a:r>
          </a:p>
        </p:txBody>
      </p:sp>
      <p:sp>
        <p:nvSpPr>
          <p:cNvPr id="35" name="TextBox 35"/>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评估平台提供的各项功能是否满足用户需求，是否具有竞争优势。</a:t>
            </a:r>
          </a:p>
        </p:txBody>
      </p:sp>
      <p:sp>
        <p:nvSpPr>
          <p:cNvPr id="36" name="TextBox 36"/>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商业模式</a:t>
            </a:r>
          </a:p>
        </p:txBody>
      </p:sp>
      <p:sp>
        <p:nvSpPr>
          <p:cNvPr id="37" name="TextBox 37"/>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分析平台的盈利模式、市场规模和市场份额，评估平台的商业价值和盈利能力。</a:t>
            </a:r>
          </a:p>
        </p:txBody>
      </p:sp>
      <p:sp>
        <p:nvSpPr>
          <p:cNvPr id="38" name="TextBox 38"/>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25" b="1">
                <a:solidFill>
                  <a:schemeClr val="accent1">
                    <a:alpha val="100000"/>
                  </a:schemeClr>
                </a:solidFill>
                <a:latin typeface="Microsoft Yahei"/>
                <a:ea typeface="Microsoft Yahei"/>
                <a:cs typeface="Microsoft Yahei"/>
              </a:rPr>
              <a:t>用户体验</a:t>
            </a:r>
          </a:p>
        </p:txBody>
      </p:sp>
      <p:sp>
        <p:nvSpPr>
          <p:cNvPr id="39" name="TextBox 39"/>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关注用户在使用平台过程中的感受，包括界面设计、操作流程、服务质量等方面。</a:t>
            </a:r>
          </a:p>
        </p:txBody>
      </p:sp>
      <p:sp>
        <p:nvSpPr>
          <p:cNvPr id="40" name="TextBox 40"/>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创新能力</a:t>
            </a:r>
          </a:p>
        </p:txBody>
      </p:sp>
      <p:sp>
        <p:nvSpPr>
          <p:cNvPr id="41" name="TextBox 41"/>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评估平台的技术创新、产品创新和商业模式创新能力，以及这些创新对平台价值的影响。</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https://d.book118.com/115002340213011113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2024-09-20T08:45:52.950</cp:lastPrinted>
  <dcterms:created xsi:type="dcterms:W3CDTF">2024-09-20T00:45:52Z</dcterms:created>
  <dcterms:modified xsi:type="dcterms:W3CDTF">2024-09-20T00:45:55Z</dcterms:modified>
</cp:coreProperties>
</file>