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4F78-49D1-4484-BE91-0B3378DC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398B-4E2C-4AE3-850C-74745418E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65052-20FA-48A3-9D7B-34371D356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499E4-9AF6-4A5F-B451-91143557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0D1BF-A0DA-4B57-9CE8-DAF3BF777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7E80C-A61D-40CB-ABD9-CBA692A2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54A820-87B3-4385-8D16-8421C554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DE15A-25AF-43D0-9837-025667A5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F6C0A-0552-4D46-A1FE-7641A58E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37DF6-0F8C-4545-9A90-92F86656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7BAF3-9F43-4513-AB87-0DEA23FE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0214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预防中暑健康宣教教案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中暑的原因和症状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如何预防中暑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12" r="27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中暑是指在高温环境下，由于体内热量过度积蓄而引发的神经系统、心血管系统及消化系统等方面的疾病。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中暑的发生与环境温度过高、湿度过大、人体过度疲劳、缺水等因素有关。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中暑可能导致昏迷、休克、心力衰竭等严重症状，甚至危及生命。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危及生命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多器官受损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42" b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中暑可引起神经系统、心血管系统、呼吸系统、肝脏、肾脏等多个器官的损伤。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中暑可能引发其他疾病，如热射病、热痉挛、热衰竭等。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中暑的原因和症状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在炎热的夏季，长时间在户外活动或从事户外劳动，容易引发中暑。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长时间暴露在高温环境中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高强度体力活动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身体缺水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健康状况不佳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进行高强度的体力活动，如跑步、爬山等，会使身体产生大量热量，如不能及时散发，易导致中暑。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长时间没有补充水分，身体水分不足，会影响汗液的排出，导致体内热量无法有效散发。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患有某些慢性疾病或身体虚弱的人，由于自身调节能力较差，容易发生中暑。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1" b="24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4" r="37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中暑的症状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体温迅速升高至38℃以上，伴有皮肤潮红、发热。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中暑时，头痛、眩晕是常见的症状，有时还会出现恶心、呕吐。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中暑时，身体会感到极度疲劳，肌肉也会感到酸痛无力。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严重中暑时，可能会出现意识模糊、惊厥等症状，甚至可能导致昏迷。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头痛、眩晕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疲劳、肌肉酸痛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意识模糊、惊厥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如何预防中暑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16" b="21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及时补充水分是预防中暑的关键措施之一。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在高温天气下，人体会通过出汗来散热，导致水分流失加快。因此，应定时补充水分，每天至少喝8杯水，以保持身体的水分平衡。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https://d.book118.com/115010214202011111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2024-09-17T07:58:21.215</cp:lastPrinted>
  <dcterms:created xsi:type="dcterms:W3CDTF">2024-09-16T23:58:21Z</dcterms:created>
  <dcterms:modified xsi:type="dcterms:W3CDTF">2024-09-16T23:58:23Z</dcterms:modified>
</cp:coreProperties>
</file>