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C050A-E08D-4751-A4B0-6CDAB43BD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296AD4-4DDE-441F-99B2-BDC8D2F22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11EAC2-B23F-4F32-8872-17E6B90A2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C1EF0-E76C-4659-9F12-BA5172B158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85E659-7D67-4FAC-8BC9-820DF4EB6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64BA0F-272F-4EE8-A9DF-AECD5FC25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065DFE-3C09-4ACA-9D2F-BBC2FBFEB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C11B0A-0E59-4AC5-BCE6-C39D556E0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F527D-98FD-44B9-B7A4-1CB75366E2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3A79B5-39B3-435D-B682-A6458A598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EC210-6FD6-4EA4-9AC7-278552F21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01022230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月子餐品牌商业模式设计的市场分析案例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品牌商业模式设计分析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供应链管理与优化方案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品牌形象塑造与传播策略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探讨月子餐品牌商业模式的创新与实践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为月子餐企业提供市场策略和发展建议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分析月子餐市场现状及未来趋势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月子餐市场概述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市场规模、消费者需求、竞争格局等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品牌定位、产品策略、渠道策略、营销策略等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成功品牌的商业模式解析及启示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市场策略建议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针对月子餐品牌的发展策略和建议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月子餐市场近年来呈现出快速增长的趋势，市场规模不断扩大。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随着消费者对健康饮食和营养搭配的关注度提高，月子餐市场有望继续保持增长。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预计未来几年内，月子餐市场的年复合增长率将达到两位数。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消费者对于月子餐的需求主要集中在口感、营养、卫生和便捷性等方面。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不同消费者群体对于月子餐的需求存在差异，如年龄、地域、文化背景等都会影响消费者的选择。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消费者对于品牌的认知度和信任度也是影响购买决策的重要因素。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当前月子餐市场的竞争格局较为激烈，多个品牌取得一定的市场份额。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主要品牌包括传统老字号、新兴互联网品牌和跨界合作品牌等。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各品牌在产品质量、服务水平、营销策略等方面展开竞争，以争夺更多的市场份额。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竞争格局与主要品牌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品牌商业模式设计分析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针对产后妈妈特殊需求，提供专业、健康、营养的月子餐服务。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通过食材选择、烹饪方法、营养搭配等方面与竞争对手区分开来，强调独特性和专业性。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品牌形象塑造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打造专业、可信赖的品牌形象，传递健康、关爱的品牌价值观。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600" r="296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结合现代营养学和传统食疗理念，研发具有创新性的月子餐品，如低糖、低脂、高纤维等特色餐品。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核心产品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提供多样化、营养均衡的月子餐套餐，满足不同妈妈的口味和需求。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辅助产品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提供如汤品、小食、甜品等辅助产品，丰富产品线，增加客户黏性。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产品线规划与创新点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利用社交媒体、电商平台等线上渠道进行品牌宣传和销售，扩大品牌知名度。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与医院、妇幼保健院等机构合作，为产妇提供定制的月子餐服务。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通过加盟、连锁等方式拓展市场，提高品牌影响力和市场份额。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拓展策略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营销渠道选择与拓展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https://d.book118.com/115010222300011103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2024-09-13T05:33:09.641</cp:lastPrinted>
  <dcterms:created xsi:type="dcterms:W3CDTF">2024-09-12T21:33:09Z</dcterms:created>
  <dcterms:modified xsi:type="dcterms:W3CDTF">2024-09-12T21:33:11Z</dcterms:modified>
</cp:coreProperties>
</file>