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037DC-449A-4DC9-BEBA-46865B924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D5C6C-5F7B-4030-AB18-CA9E59E36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2C095-E324-4B0F-B8CB-17A291E08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17F52E-EDC9-4D20-9B91-523E22270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4ED193-3892-48A2-922D-9855F806E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A906CD-7192-4608-91C0-73E88866C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C1D3AB-66B1-4679-B7FB-4C04A76CE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210FD6-1D9F-4BA8-BD32-C280850C8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67922A-47B9-4904-8461-AD798B524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DAE9F-194A-4359-A65F-85729648F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FFA71-F167-4B17-88C8-08793EE0E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014000223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管理学领导通用课件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领导风格与策略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领导者素质与能力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领导力发展与提升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领导力在组织中的应用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领导力面临的挑战与展望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领导力并非职位或权力，而是一种能够激发他人积极性的能力。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领导力不仅仅是指引方向和做出决策，还包括建立团队、解决问题和推动变革等方面的能力。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3910" b="391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6684" r="668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领导力：是一种影响他人的能力，通过这种能力，领导者能够激发团队成员的潜力，实现共同的目标。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领导力是组织成功的关键因素之一。一个优秀的领导者能够激发团队成员的潜力，提高组织的绩效和创新能力。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领导力能够影响组织的文化、氛围和价值观，从而塑造组织的形象和品牌。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领导力对于组织的变革和发展也至关重要，一个具有领导力的领导者能够带领组织应对变革和挑战。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5167" r="15167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领导者应该具备诚实、公正和透明的品质，赢得他人的信任和尊重。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诚信原则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领导者应该注重团队建设，培养团队精神，提高团队的凝聚力和战斗力。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领导者应该明确组织的愿景和目标，并能够将团队的目标与组织的目标相结合。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领导者应该具备良好的沟通能力，能够清晰地传达自己的想法和意图，并倾听他人的意见和建议。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领导者应该了解如何激发团队成员的潜力，通过奖励和认可等方式激励他们发挥出更好的表现。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领导风格与策略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强调远景激励、感召和影响下属的领导风格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变革型领导通过明确组织未来的远景，激发下属的积极性和创新精神，推动组织变革和改进。这种领导风格注重与下属的互动和沟通，通过建立信任和共享价值观来提高团队凝聚力和执行力。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变革型领导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以服务为导向，关注员工需求和发展的领导风格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服务型领导关注员工的成长和发展，致力于为员工提供良好的工作环境和职业发展机会。这种领导风格强调倾听员工意见、解决员工问题和满足员工需求，以提高员工的满意度和忠诚度。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服务型领导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交易型领导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基于契约关系，强调任务完成和绩效目标的领导风格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交易型领导与下属之间建立明确的契约关系，强调任务完成和达成绩效目标。这种领导风格关注工作的规范和标准，通过奖励和惩罚来激励下属，以提高工作绩效和效率。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根据情境需要灵活运用不同领导风格的策略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的领导者应该具备根据情境需要灵活运用不同领导风格的能力。在特定的组织环境和任务要求下，领导者需要分析团队特点和目标要求，选择适合的领导风格来最大化团队绩效。同时，领导者还应具备适应性和学习能力，不断调整自己的领导风格以适应变化的环境和团队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领导风格的选择与适应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领导者素质与能力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领导者需要具备良好的沟通能力，能够清晰、准确地传达自己的思想和意图，并有效地倾听和理解他人的观点和需求。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领导者需要掌握有效的沟通技巧，包括口头和书面表达、倾听和反馈等。他们需要能够清晰地阐述目标、指示和期望，同时也要能够倾听员工的意见和建议，以促进有效的沟通和协作。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决策能力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领导者需要具备快速、准确和明智的决策能力，能够在复杂和不确定的情境下做出正确的选择。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者需要掌握决策的基本原则和方法，如SWOT分析、风险评估等。他们需要能够收集信息、分析问题、权衡利弊，并做出明智的决策。此外，领导者还需要学会承担决策的后果和责任，并能够从错误中吸取教训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https://d.book118.com/115014000223011120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2024-09-23T05:17:01.612</cp:lastPrinted>
  <dcterms:created xsi:type="dcterms:W3CDTF">2024-09-22T21:17:01Z</dcterms:created>
  <dcterms:modified xsi:type="dcterms:W3CDTF">2024-09-22T21:17:03Z</dcterms:modified>
</cp:coreProperties>
</file>