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CD906-E9F6-4C5B-8DFA-9C2E455B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DDD9B-8990-40B9-8C67-52BCAC805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A5377-6512-4C42-B191-67363150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2A9F9-9CA8-4AB4-BF85-32EF3ABA9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62B5F-49F1-4983-B6FF-B2007180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5DD7F5-7F7F-4743-B79B-5232CEE1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09AF94-9522-46CE-95D8-3E4EF521D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DA769-0816-47F1-B8C7-0E96D5686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84448-D4A2-4083-81B0-F1063B43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C75F5-552B-4CD9-996B-9A13B4D9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7A294-2373-4F56-B4B8-31EFCDBE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4032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视网膜母细胞瘤护理查房常见问题及解答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36" r="16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视网膜母细胞瘤是一种起源于视网膜细胞的恶性肿瘤，常见于儿童。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具有较高的恶性程度，容易发生转移，对视力影响较大，需要及时诊断和治疗。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部分患者存在基因突变，如RB1基因突变，遗传给下一代的风险较高。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长期接触辐射、化学物质等环境因素也可能增加患病风险。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视网膜母细胞瘤的病因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瞳孔异常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眼痛、眼胀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视网膜母细胞瘤的症状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肿瘤压迫视网膜导致视力逐渐下降。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肿瘤侵犯瞳孔区可导致瞳孔散大、变形或闭锁。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如头痛、恶心、呕吐等，可能与肿瘤转移或颅内压升高有关。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肿瘤增大压迫眼内组织可引起眼痛、眼胀等不适感。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评估患者的心理状况，提供心理支持和疏导，缓解患者的焦虑和恐惧。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了解患者的病情状况，评估患者的身体状况和手术耐受性。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指导患者进行术前准备，如禁食、备皮等，确保手术顺利进行。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在手术过程中，密切监测患者的生命体征，确保手术安全。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与手术医生密切配合，协助完成手术操作，确保手术顺利进行。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在手术过程中，注意预防并发症的发生，如出血、感染等。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评估患者的疼痛状况，提供适当的疼痛控制措施，如药物治疗、物理治疗等。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定期检查患者的眼部情况，保持眼部清洁和干燥，防止感染和出血。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指导患者进行康复训练，促进术后恢复，提高患者的生活质量。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视网膜母细胞瘤治疗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https://d.book118.com/115014032132011041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2024-09-02T00:16:04.975</cp:lastPrinted>
  <dcterms:created xsi:type="dcterms:W3CDTF">2024-09-01T16:16:04Z</dcterms:created>
  <dcterms:modified xsi:type="dcterms:W3CDTF">2024-09-01T16:16:06Z</dcterms:modified>
</cp:coreProperties>
</file>