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40D24-0A89-4D95-BD3E-6742CC7D6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92639-2B1D-4E79-ACF3-CFC48A1E5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D49221-8CD5-4B4F-A6C0-1FFFAEF26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B0FD6F-6E9A-4F30-ABF7-46C0AA965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8F4F4A-E1AB-4326-97AC-804D3B4369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CCE478-6FFC-4B4C-A070-3657E7B8FC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F2E51F-6F8F-4A3C-9CCA-37755E3380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32C57E-A2A9-43FE-933D-6AA324D50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690DA-E9A4-4317-95A0-1A04C3007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58D94-830A-4E04-8A49-F395EAD90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376CD-ACF9-4E5F-94DE-318A8B8E3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1413024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大数据可视化管控平台培训课程设计与教材开发方法解析与实践指南与实操案例</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课程设计与教材开发背景及意义</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培训课程设计方法与策略</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教材开发方法与技巧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实践指南：如何实施培训课程与教材开发</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实操案例：大数据可视化管控平台培训课程与教材开发实例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课程设计与教材开发背景及意义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数据量的爆炸式增长</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随着互联网、物联网等技术的快速发展，数据量呈现指数级增长，对数据处理和分析能力提出更高要求。</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更深入的洞察</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通过对大数据的分析和挖掘，可以获得更深入的洞察和发现，有助于企业做出更明智的决策。</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数据类型的多样化</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大数据不仅包括结构化数据，还包括半结构化和非结构化数据，如文本、图像、音频和视频等，需要更强大的工具和技术进行处理。</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更准确的预测</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基于大数据的预测模型可以更准确地预测未来趋势和结果，为企业提供更可靠的决策支持。</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实时数据处理的需求</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许多应用场景需要实时处理和分析数据，以便及时做出决策和响应。</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更优化的运营</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通过对大数据的分析和优化，可以提高企业的运营效率和质量，降低成本和风险。</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大数据时代下的挑战与机遇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可视化管控平台可以通过直观的图形界面展示数据，提高数据处理的效率。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提高数据处理效率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可视化管控平台可以将复杂的数据分析过程简化为直观的图形展示，降低数据分析的难度。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降低数据分析难度</a:t>
            </a:r>
          </a:p>
        </p:txBody>
      </p:sp>
      <p:pic>
        <p:nvPicPr>
          <p:cNvPr id="10" name="Picture 10"/>
          <p:cNvPicPr>
            <a:picLocks noChangeAspect="1"/>
          </p:cNvPicPr>
          <p:nvPr/>
        </p:nvPicPr>
        <p:blipFill>
          <a:blip r:embed="rId3"/>
          <a:srcRect l="20581" r="2058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可视化管控平台可以通过多种图表类型和交互方式展示数据，帮助决策者更好地理解数据和做出决策。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增强数据决策效果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可视化管控平台在大数据应用中的重要性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课程设计与教材开发的目的和意义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培养专业人才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通过课程设计和教材开发，可以培养掌握大数据可视化管控平台相关知识和技能的专业人才，满足市场需求。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推动大数据应用发展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课程设计和教材开发可以促进大数据可视化管控平台的普及和应用，推动大数据产业的发展。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提升教育质量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通过课程设计和教材开发，可以提升大数据相关专业的教学质量和水平，培养更多优秀的大数据人才。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培训课程设计方法与策略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分析受众群体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深入了解受众群体的背景、技能水平和学习需求，以便制定符合其需求的培训课程。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确定培训目标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根据企业或组织需求，明确大数据可视化管控平台培训的具体目标，如提升员工数据分析能力、加强数据驱动决策等。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明确培训期望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与受众群体及其上级进行沟通，明确培训后应达到的效果和期望，为后续课程设计提供方向。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需求分析：明确培训目标和受众群体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对大数据可视化管控平台涉及的知识点进行梳理和分类，形成清晰的知识体系框架。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知识体系梳理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重点内容确定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课程结构设计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根据培训目标和受众需求，确定课程中的重点内容和关键技能点。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合理规划课程结构，包括课程大纲、章节划分、课时安排等，确保课程内容的系统性和连贯性。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内容规划：构建完整且系统的知识体系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教学方法：采用多样化教学手段提高培训效果</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理论讲解</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通过讲解大数据可视化管控平台的基本原理、核心概念和技术架构，帮助学员建立扎实的理论基础。</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结合实际应用场景和案例，分析大数据可视化管控平台的实际应用和解决问题的方法，提高学员的实践能力和问题解决能力。</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互动讨论</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鼓励学员之间的互动和讨论，分享经验和见解，促进彼此之间的学习和进步。</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实验操作</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提供实验环境和数据资源，指导学员进行实验操作和实践练习，加深对理论知识的理解和应用。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教材开发方法与技巧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教材内容必须准确无误，避免误导读者。对于技术术语和概念，应给出明确的定义和解释。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准确性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教材内容应紧密结合实际应用需求，提供可操作的方法和技巧，帮助读者解决实际问题。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实用性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教材语言应简洁明了，避免使用晦涩难懂的词汇和句子。同时，应采用图表、示例等辅助手段，帮助读者更好地理解和掌握知识。</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易懂性</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编写原则：确保教材内容准确、实用、易懂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根据知识点的逻辑关系和难易程度，将教材内容划分为若干章节，每个章节围绕一个核心主题展开。</a:t>
            </a:r>
          </a:p>
        </p:txBody>
      </p:sp>
      <p:pic>
        <p:nvPicPr>
          <p:cNvPr id="4" name="Picture 4"/>
          <p:cNvPicPr>
            <a:picLocks noChangeAspect="1"/>
          </p:cNvPicPr>
          <p:nvPr/>
        </p:nvPicPr>
        <p:blipFill>
          <a:blip r:embed="rId2"/>
          <a:srcRect t="12500" b="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章节划分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在每个章节中，应按照由浅入深、由易到难的原则安排知识点，便于读者逐步深入学习和掌握。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知识点安排</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提供清晰的目录结构和索引，方便读者快速定位所需内容。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目录与索引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https://d.book118.com/115014130244011044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2024-09-07T06:17:25.441</cp:lastPrinted>
  <dcterms:created xsi:type="dcterms:W3CDTF">2024-09-06T22:17:25Z</dcterms:created>
  <dcterms:modified xsi:type="dcterms:W3CDTF">2024-09-06T22:17:27Z</dcterms:modified>
</cp:coreProperties>
</file>