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401BE-752F-4039-9113-6E7D6235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2749A-04BE-4A11-80DE-B9099D69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429B-437F-4CBD-9A4F-8E4CDBE3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C1FD7-0174-4F97-9E24-C23C4D589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341DB-3425-4EB9-982D-0FAFF065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B4E0A-2793-4E8B-99C3-F0E7310DC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0DD2E-5603-4179-A7BC-2679C216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DAE7F-F918-4A60-8A6C-C53CAF118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EB228-B61C-4D4C-9AE6-61860199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57EAF-A5EB-4256-B1AB-AE0E247D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84CDA-BCC0-46B6-993F-9C23868D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1431012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酒店管理系统云平台房间清洁管理功能解决方案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房间清洁管理功能需求分析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云平台技术架构与优势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房间清洁管理流程设计与实现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实施计划、风险评估及应对策略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随着酒店业竞争日益激烈，提高运营效率和管理水平成为酒店发展的重要课题。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酒店行业现状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传统房间清洁管理方式存在效率低下、信息不透明等问题，难以满足现代酒店管理的需求。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房间清洁管理痛点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通过搭建酒店管理系统云平台，实现房间清洁管理的数字化、智能化。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云平台技术应用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提供实时房态监控、智能任务分配、清洁质量检查等功能，提高房间清洁效率和质量。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通过本解决方案的实施，酒店可提升房间清洁管理水平，提高客户满意度和运营效率。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房间清洁管理功能需求分析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客户需要能够实时了解房间的清洁状态和可入住时间。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实时房间状态更新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客户可以在线提交房间清洁服务请求，并指定清洁时间和特殊要求。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清洁服务请求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客户可以对房间清洁质量进行评价和反馈，以提高服务质量。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清洁质量评价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酒店需要能够高效地管理房间清洁工作，确保房间及时、彻底地清洁。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高效房间管理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通过合理安排清洁人员和时间，实现资源的最优配置，降低成本。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3" r="1362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通过提供优质的清洁服务，提高客户满意度和忠诚度。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功能定位与目标用户群体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为酒店提供一套完整的房间清洁管理解决方案，包括实时房间状态更新、在线清洁服务请求、清洁质量评价等功能。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酒店管理人员、清洁人员、酒店客户。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云平台技术架构与优势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95" b="185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云平台技术架构简介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分布式系统架构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云平台采用分布式系统架构，支持弹性扩展，可应对酒店业务高峰期的高并发需求。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微服务架构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基于微服务架构，将系统拆分为多个独立的服务，提高系统的可维护性和可扩展性。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容器化部署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采用容器化技术，实现应用快速部署和水平扩展，提高资源利用率。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实时数据同步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云平台支持多终端实时数据同步，确保酒店各部门之间的信息一致性和准确性。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云平台具备高可用性和容错能力，可确保酒店管理系统在意外情况下仍能正常运行。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灵活定制功能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云平台提供丰富的API接口和开发工具，支持酒店根据业务需求灵活定制功能。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云平台在酒店管理系统中的应用优势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云平台采用SSL/TLS等加密技术，确保数据传输过程中的安全性。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058" b="90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定期备份数据，并提供快速恢复机制，确保在意外情况下数据的完整性和可用性。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严格的访问权限控制机制，防止未经授权的访问和数据泄露。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访问权限控制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房间清洁管理流程设计与实现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接收清洁任务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系统根据房间状态自动派发清洁任务至对应楼层服务员。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开始清洁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服务员接收任务后，按照标准操作程序进行房间清洁。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通过酒店管理系统云平台，实现房间清洁流程的数字化、自动化管理，提高清洁效率，确保房间卫生质量。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流程设计思路及步骤说明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50" r="21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清洁完成后，服务员进行自查，确保无遗漏。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自查无误后，服务员通过系统提交任务至领班审核。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提交审核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领班对房间进行抽查，确认清洁质量后通过审核。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审核通过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系统根据审核结果自动更新房间状态为“已清洁”。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房间状态更新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流程设计思路及步骤说明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服务员需及时查看并确认系统派发的清洁任务。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确保任务接收无误，避免漏接或错接任务。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关键环节操作指南与注意事项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https://d.book118.com/115014310123011100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2024-09-08T05:39:52.876</cp:lastPrinted>
  <dcterms:created xsi:type="dcterms:W3CDTF">2024-09-07T21:39:52Z</dcterms:created>
  <dcterms:modified xsi:type="dcterms:W3CDTF">2024-09-07T21:39:55Z</dcterms:modified>
</cp:coreProperties>
</file>