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EA621-6E6B-4CC5-883D-7A1EBD66A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FFC85-BC36-43E2-8280-7F6CBC5E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6B290-75E4-4C6A-BCE8-F0A1CD800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985CA-D1B4-4D4C-9F97-62B485F2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E9973-2E7B-4A12-ACFF-7276F16DD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951D6-8D77-481D-82FC-042D82F1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8E66D-360E-4648-B97B-3BFBA0818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C68F2-4121-4158-9F9D-C5F5A9FE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AC492-3D1B-4BF4-8B72-FECC0601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972C8-BD68-4C5C-A436-AB293EB0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C0434-33F5-4977-BB0F-1754BBE8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14313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分析化学及实验之滴定方式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滴定分析法概述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酸碱滴定法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氧化还原滴定法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配位滴定法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非水溶液滴定法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滴定分析法概述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滴定分析法是一种通过滴定实验测定物质含量的方法。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根据滴定剂的不同，滴定分析法可以分为酸碱滴定法、络合滴定法、氧化还原滴定法等。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78" b="165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99" r="37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滴定分析法的原理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反应终点通常通过指示剂的颜色变化来确定，通过滴定实验可以确定滴定剂与被测物质反应的化学计量关系。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滴定剂与被测物质发生化学反应，通过滴定剂的加入量来计算被测物质的含量。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滴定分析法可以用于测定水体、土壤等环境样品中的重金属离子、酸碱度等指标。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418" r="2841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医药领域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滴定分析法可以用于测定食品中的营养成分、添加剂等含量。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滴定分析法可以用于测定药物中的有效成分、杂质等含量，确保药物的质量和安全。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滴定分析法的应用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酸碱滴定法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https://d.book118.com/115014313024011043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2024-09-04T17:46:49.924</cp:lastPrinted>
  <dcterms:created xsi:type="dcterms:W3CDTF">2024-09-04T09:46:49Z</dcterms:created>
  <dcterms:modified xsi:type="dcterms:W3CDTF">2024-09-04T09:46:51Z</dcterms:modified>
</cp:coreProperties>
</file>