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47B8B-160B-4FC6-A059-9F27BC02E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8016-26F7-4847-927A-BD491B6D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B460A-61C4-4F4B-BDC6-85D8C6D0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0CF8C-65C1-446F-98E2-0538F7E4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6E8CE-6B72-4313-A843-25D9A0C20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739EE-D8BE-4AA4-A1AD-8B841794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3FCA7-A7E0-4DCA-A33A-1C11DC14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AC634-4D66-4E44-81E5-6F267ACC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A57B6-0C1C-4845-B5BC-DD15E8D0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09D9-03B2-4464-B97A-516F233DD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DBA8F-CB44-4321-851A-B7370E17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20110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毫米波雷达竞争格局分析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1326490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技术发展及趋势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市场趋势及前景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毫米波雷达定义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毫米波雷达是一种工作在毫米波频段的雷达系统，具有高分辨率、低噪声、抗干扰等优势。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毫米波雷达通过发射毫米波信号并接收反射信号，根据反射信号的时间和相位差来测量目标物体的距离、速度和角度等信息。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毫米波雷达定义及工作原理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25" r="135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毫米波雷达在自动驾驶领域的应用最为广泛，可用于车辆的防撞、车道偏离、行人识别等功能。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自动驾驶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无人机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毫米波雷达可用于无人机的避障、自主飞行、目标跟踪等功能。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毫米波雷达可用于机场、火车站等场所的安全监控，以及道路交通管理等领域。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毫米波雷达应用领域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毫米波雷达市场发展现状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7" name="AutoShape 7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77907" y="203670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3026770"/>
            <a:ext cx="299514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毫米波雷达市场发展迅速，市场规模不断扩大。根据市场研究机构的数据，2020年全球毫米波雷达市场规模约为10亿美元，预计到2025年将增长至17亿美元。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203670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98427" y="3026770"/>
            <a:ext cx="299514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随着技术的不断进步，毫米波雷达的性能和可靠性不断提高，同时成本也在逐渐降低，这将进一步推动毫米波雷达市场的增长。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203670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06125" y="3026770"/>
            <a:ext cx="299514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全球毫米波雷达市场主要由少数几家跨国公司主导，如博世、大陆、德尔福等。这些公司在技术研发、生产制造和市场推广方面具有丰富的经验。同时，一些新兴的创业公司也在积极进入该领域，寻求突破和创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5" name="Connector 4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7895" cy="13362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00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国外主要厂商及产品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Bosch：其毫米波雷达产品在2022年实现了大规模量产，产品性能稳定，技术成熟。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Delphi：拥有多款高性能毫米波雷达产品，主要面向汽车和自动驾驶领域。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15" name="AutoShape 15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1218874" y="28900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国内外主要厂商及产品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rcRect l="6348" r="634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Mobileye：专注于ADAS和自动驾驶领域的毫米波雷达技术研发，产品线丰富。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4" name="AutoShape 4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218874" y="20199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国内外主要厂商及产品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6667" b="66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352361"/>
            <a:ext cx="515576" cy="440417"/>
            <a:chOff x="454963" y="352361"/>
            <a:chExt cx="515576" cy="440417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078739" y="23052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国内外主要厂商及产品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国内主要厂商及产品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博泰：车载毫米波雷达产品的知名供应商，拥有多项专利技术。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华为：在车载毫米波雷达领域有多款产品，具备较高的市场占有率。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威孚：主要生产用于ADAS系统的毫米波雷达产品，技术积累丰富。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7870" r="7870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https://d.book118.com/115020110020011110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2024-09-15T04:59:42.638</cp:lastPrinted>
  <dcterms:created xsi:type="dcterms:W3CDTF">2024-09-14T20:59:42Z</dcterms:created>
  <dcterms:modified xsi:type="dcterms:W3CDTF">2024-09-14T20:59:44Z</dcterms:modified>
</cp:coreProperties>
</file>