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695A0-2271-4C6B-BBB3-44095DC1D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7B913-8891-4338-A906-9A35FB583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098E8-50D8-4ED2-9F24-83FD681E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1FF9D-2802-40D1-BB9E-23266F727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73F58-8732-4EF2-AE47-E78B113B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908007-489F-4C87-96B8-C7436A1F5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D4995-0E41-4ECB-A8CD-4519A319F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41593-EF6F-4006-9954-6B66A2EB3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2E4CF-4349-472F-A081-C4D9B7BA2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6A9DB-E706-4F71-9303-FB1A03E22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12FC6-1001-4575-A955-F02E3022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20324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颌面外科-病例书写及入科培训资料\n## 1.口腔颌面外科病例书写基本原则与要求\n### 1.1病例书写的目的与意义\n### 1.2病例书写的基本内容与方法\n### 1.3病例书写的格式与规范\n## 2.口腔颌面外科典型病例分析\n### 2.1口腔颌面部肿瘤病例分析\n### 2.2口腔颌面部外伤病例分析\n### 2.3口腔颌面部畸形病例分析\n## 3.口腔颌面外科入科培训内容与要求\n### 3.1口腔颌面外科基础知识培训\n### 3.2口腔颌面外科基本技能培训\n### 3.3口腔颌面外科临床实践培训\n## 4.口腔颌面外科病例书写的实践与提高\n### 4.1病例书写实践中的常见问题与分析\n### 4.2病例书写技巧与经验总结\n### 4.3病例书写的持续改进与提高\n## 5.口腔颌面外科入科培训考核与评价\n### 5.1入科培训考核内容与标准\n### 5.2入科培训考核方式与方法\n### 5.3入科培训考核结果与反馈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700"/>
              <a:t>口腔颌面外科-病例书写及入科培训资料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口腔颌面外科病例书写基本原则与要求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提高诊疗质量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详细记录患者病情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有助于医生了解患者病史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为诊断和治疗提供依据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保护患者隐私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医学伦理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确保患者信息的安全和保密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</a:t>
                </a:r>
                <a:endParaRPr/>
              </a:p>
            </p:txBody>
          </p:sp>
          <p:pic>
            <p:nvPicPr>
              <p:cNvPr id="18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教学和科研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为医学教育和培训提供素材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有助于学术交流和合作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为临床研究和科研提供数据支持</a:t>
                </a:r>
                <a:endParaRPr/>
              </a:p>
            </p:txBody>
          </p:sp>
          <p:pic>
            <p:nvPicPr>
              <p:cNvPr id="18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病例书写的目的与意义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基本内容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主诉和病史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体查和辅助检查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治疗过程和结果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书写方法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医学术语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逻辑清晰，表述准确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及时更新和修改病例信息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病例书写的基本内容与方法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病例书写的格式与规范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格式规范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的病例书写规定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使用统一的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病例模板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页面整洁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内容完整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书写规范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蓝黑墨水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字体工整，易于阅读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避免涂改和污渍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病例质控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口腔颌面外科典型病例分析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转移性肿瘤</a:t>
                </a:r>
                <a:endParaRPr/>
              </a:p>
            </p:txBody>
          </p:sp>
          <p:sp>
            <p:nvSpPr>
              <p:cNvPr id="23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肿瘤类型</a:t>
                </a:r>
                <a:endParaRPr/>
              </a:p>
            </p:txBody>
          </p:sp>
        </p:grpSp>
        <p:grpSp>
          <p:nvGrpSpPr>
            <p:cNvPr id="23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</p:grpSp>
        <p:grpSp>
          <p:nvGrpSpPr>
            <p:cNvPr id="23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</a:t>
                </a:r>
                <a:endParaRPr/>
              </a:p>
            </p:txBody>
          </p:sp>
          <p:sp>
            <p:nvSpPr>
              <p:cNvPr id="23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综合治疗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口腔颌面部肿瘤病例分析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外伤类型</a:t>
                </a:r>
                <a:endParaRPr/>
              </a:p>
            </p:txBody>
          </p:sp>
          <p:sp>
            <p:nvSpPr>
              <p:cNvPr id="2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软组织损伤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颌面部多发伤</a:t>
                </a:r>
                <a:endParaRPr/>
              </a:p>
            </p:txBody>
          </p:sp>
        </p:grpSp>
        <p:grpSp>
          <p:nvGrpSpPr>
            <p:cNvPr id="2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</p:grpSp>
        <p:grpSp>
          <p:nvGrpSpPr>
            <p:cNvPr id="2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</a:t>
                </a:r>
                <a:endParaRPr/>
              </a:p>
            </p:txBody>
          </p:sp>
          <p:sp>
            <p:nvSpPr>
              <p:cNvPr id="2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口腔颌面部外伤病例分析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畸形类型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先天性畸形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后天性畸形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创伤性畸形</a:t>
                </a:r>
                <a:endParaRPr/>
              </a:p>
            </p:txBody>
          </p:sp>
          <p:sp>
            <p:nvSpPr>
              <p:cNvPr id="26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/>
              </a:p>
            </p:txBody>
          </p:sp>
          <p:sp>
            <p:nvSpPr>
              <p:cNvPr id="26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正畸治疗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手术矫正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</a:t>
                </a:r>
                <a:endParaRPr/>
              </a:p>
            </p:txBody>
          </p:sp>
          <p:sp>
            <p:nvSpPr>
              <p:cNvPr id="27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口腔颌面部畸形病例分析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口腔颌面外科入科培训内容与要求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口腔颌面外科基础知识培训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解剖学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颌面部解剖结构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颌骨骨折的解剖特点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口腔颌面部肿瘤的解剖基础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颌面部生理功能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咀嚼肌的功能与协调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唾液分泌与吞咽功能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病理学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口腔颌面部肿瘤的病理学特点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炎症与肿瘤的鉴别诊断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肿瘤的分期和预后评估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https://d.book118.com/115020324100011112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口腔颌面外科-病例书写及入科培训资料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2024-09-18T11:10:52.551</cp:lastPrinted>
  <dcterms:created xsi:type="dcterms:W3CDTF">2024-09-18T03:10:52Z</dcterms:created>
  <dcterms:modified xsi:type="dcterms:W3CDTF">2024-09-18T03:10:54Z</dcterms:modified>
</cp:coreProperties>
</file>