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6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4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2AC30-768E-40D0-8412-54EB820DA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3F3BA-3F54-4D0B-B22D-01DA7A70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24EEC-A96F-495F-9D9A-C628D2F4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CD11E-DEEA-44EB-8B99-9201B0F7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D4D9B-4BA3-485D-94D4-52BDD0F4D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AC683-B026-4015-8013-2D5F003D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09A02-2B19-4993-8E95-F9C3DB9B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9B3EF-46AA-4DFB-8AD7-C39247D3C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8EE34-CC94-4CE4-A6CC-C5D162290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A19EE-AE5D-4BA1-9558-D6B51B45C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93050-49CB-4D01-B24D-FAF634F1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2097163" name="@svg_logo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6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54" r:id="rId2"/>
    <p:sldLayoutId id="2147484455" r:id="rId3"/>
    <p:sldLayoutId id="2147484456" r:id="rId4"/>
    <p:sldLayoutId id="2147484457" r:id="rId5"/>
    <p:sldLayoutId id="2147484458" r:id="rId6"/>
    <p:sldLayoutId id="2147484459" r:id="rId7"/>
    <p:sldLayoutId id="2147484460" r:id="rId8"/>
    <p:sldLayoutId id="2147484461" r:id="rId9"/>
    <p:sldLayoutId id="2147484462" r:id="rId10"/>
    <p:sldLayoutId id="21474844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21334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研发投入与产出效益PPT模板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研发投入与产出的关系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研发项目管理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研发团队建设与管理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研发绩效评估与优化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研发投入概述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https://d.book118.com/115021334220011043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研发投入与产出效益PPT模板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2024-09-05T11:36:44.137</cp:lastPrinted>
  <dcterms:created xsi:type="dcterms:W3CDTF">2024-09-05T03:36:44Z</dcterms:created>
  <dcterms:modified xsi:type="dcterms:W3CDTF">2024-09-05T03:36:46Z</dcterms:modified>
</cp:coreProperties>
</file>