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C0760-B220-43A7-934B-84E4E7CC3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4685E-7BCC-4B9C-9BF8-4A49697D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F7A10-4B0B-40BB-8E82-81D55427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97CE1-80BF-46D6-9197-E6715C562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EB3382-C772-4009-80AF-D779FA72D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A6E10-3102-48A8-9E1A-9079208E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81E32-DBB9-4E41-8C8D-6D24B54D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DE31E-A5C3-4319-93B7-1B1D9BEC6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B0438-71EC-4BC3-8393-94E962ED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54EB1-7D8B-4796-B873-7706758A8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39F70-CBD1-4464-82BE-389D9F774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220021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娩期妇女的护理—分娩镇痛妇女的护理妇产科护理课件\n## 1.分娩期妇女的生理和心理变化特点\n### 1.1分娩期妇女的生理变化特点及原因\n### 1.2分娩期妇女的心理变化特点及原因\n### 1.3分娩期妇女的疼痛特点及原因\n## 2.分娩镇痛的方法及选择\n### 2.1非药物性分娩镇痛方法及其优缺点\n### 2.2药物性分娩镇痛方法及其优缺点\n### 2.3分娩镇痛方法的选择依据及注意事项\n## 3.分娩镇痛妇女的护理评估\n### 3.1分娩镇痛妇女的生理评估\n### 3.2分娩镇痛妇女的心理评估\n### 3.3分娩镇痛妇女的疼痛评估\n## 4.分娩镇痛妇女的护理措施\n### 4.1分娩镇痛妇女的疼痛管理\n### 4.2分娩镇痛妇女的心理护理\n### 4.3分娩镇痛妇女的生理护理\n## 5.分娩镇痛妇女的并发症预防与护理\n### 5.1分娩镇痛妇女的产后出血预防与护理\n### 5.2分娩镇痛妇女的产褥感染预防与护理\n### 5.3分娩镇痛妇女的其他并发症预防与护理\n## 6.分娩镇痛妇女的护理健康教育\n### 6.1分娩镇痛妇女的围产期健康教育\n### 6.2分娩镇痛妇女的产后护理健康教育\n### 6.3分娩镇痛妇女的母乳喂养健康教育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分娩期妇女的护理—分娩镇痛妇女的护理妇产科护理课件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分娩期妇女的生理和心理变化特点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肌肉和韧带松弛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激素水平变化导致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子宫收缩逐渐加强</a:t>
                </a:r>
                <a:endParaRPr/>
              </a:p>
            </p:txBody>
          </p:sp>
          <p:sp>
            <p:nvSpPr>
              <p:cNvPr id="23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胎儿下降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胎头通过骨盆入口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胎儿在宫内的活动空间减少</a:t>
                </a:r>
                <a:endParaRPr/>
              </a:p>
            </p:txBody>
          </p:sp>
          <p:sp>
            <p:nvSpPr>
              <p:cNvPr id="23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血液循环和呼吸系统改变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心血管系统负担加重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呼吸深快，以适应分娩过程</a:t>
                </a:r>
                <a:endParaRPr/>
              </a:p>
            </p:txBody>
          </p:sp>
          <p:sp>
            <p:nvSpPr>
              <p:cNvPr id="23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分娩期妇女的生理变化特点及原因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焦虑和恐惧</a:t>
                </a:r>
                <a:endParaRPr/>
              </a:p>
            </p:txBody>
          </p:sp>
          <p:sp>
            <p:nvSpPr>
              <p:cNvPr id="2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对分娩过程的担忧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对胎儿健康的担忧</a:t>
                </a:r>
                <a:endParaRPr/>
              </a:p>
            </p:txBody>
          </p:sp>
        </p:grpSp>
        <p:grpSp>
          <p:nvGrpSpPr>
            <p:cNvPr id="24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兴奋和期待</a:t>
                </a:r>
                <a:endParaRPr/>
              </a:p>
            </p:txBody>
          </p:sp>
          <p:sp>
            <p:nvSpPr>
              <p:cNvPr id="2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对新生命的期待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对完成分娩任务的兴奋</a:t>
                </a:r>
                <a:endParaRPr/>
              </a:p>
            </p:txBody>
          </p:sp>
        </p:grpSp>
        <p:grpSp>
          <p:nvGrpSpPr>
            <p:cNvPr id="24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抑郁和孤独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缺乏支持和陪伴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分娩过程中的身体不适</a:t>
                </a:r>
                <a:endParaRPr/>
              </a:p>
            </p:txBody>
          </p:sp>
        </p:grpSp>
      </p:grpSp>
      <p:pic>
        <p:nvPicPr>
          <p:cNvPr id="25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分娩期妇女的心理变化特点及原因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子宫收缩痛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胎儿的压迫和牵引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子宫肌纤维的收缩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骨盆痛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骨盆扩张和胎儿通过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盆底肌肉和韧带的拉伸</a:t>
                </a:r>
                <a:endParaRPr/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肛门痛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胎儿压迫直肠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肛门肌肉的紧张</a:t>
                </a:r>
                <a:endParaRPr/>
              </a:p>
            </p:txBody>
          </p:sp>
          <p:pic>
            <p:nvPicPr>
              <p:cNvPr id="2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分娩期妇女的疼痛特点及原因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分娩镇痛的方法及选择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非药物性分娩镇痛方法及其优缺点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深呼吸和慢呼吸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优点：无副作用，易于实施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缺点：效果因人而异，需要时间学习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热敷和按摩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应用热毛巾或热水袋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优点：缓解肌肉紧张，提高舒适度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缺点：效果不稳定，需要持续护理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冥想和渐进性肌肉松弛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通过心理调整减轻疼痛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优点：无副作用，有助于心理健康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缺点：需要时间和耐心，效果因人而异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如利多卡因、布比卡因等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优点：镇痛效果好，副作用小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缺点：需要专业医生操作，可能出现过敏反应</a:t>
                </a:r>
                <a:endParaRPr/>
              </a:p>
            </p:txBody>
          </p:sp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局部麻醉药</a:t>
                </a:r>
                <a:endParaRPr/>
              </a:p>
            </p:txBody>
          </p:sp>
        </p:grpSp>
        <p:grpSp>
          <p:nvGrpSpPr>
            <p:cNvPr id="30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如芬太尼、舒芬太尼等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优点：镇痛效果好，适用范围广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缺点：需要专业医生操作，可能影响新生儿呼吸</a:t>
                </a:r>
                <a:endParaRPr/>
              </a:p>
            </p:txBody>
          </p:sp>
          <p:sp>
            <p:nvSpPr>
              <p:cNvPr id="30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静脉麻醉药</a:t>
                </a:r>
                <a:endParaRPr/>
              </a:p>
            </p:txBody>
          </p:sp>
          <p:sp>
            <p:nvSpPr>
              <p:cNvPr id="30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0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如吗啡、杜冷丁等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优点：镇痛效果好，适用范围广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缺点：可能导致成瘾，副作用较大</a:t>
                </a:r>
                <a:endParaRPr/>
              </a:p>
            </p:txBody>
          </p:sp>
          <p:sp>
            <p:nvSpPr>
              <p:cNvPr id="30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阿片类药物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药物性分娩镇痛方法及其优缺点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根据疼痛特点和个体差异选择</a:t>
                </a:r>
                <a:endParaRPr/>
              </a:p>
            </p:txBody>
          </p:sp>
          <p:sp>
            <p:nvSpPr>
              <p:cNvPr id="3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评估疼痛类型和程度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考虑患者的身体状况和心理需求</a:t>
                </a:r>
                <a:endParaRPr/>
              </a:p>
            </p:txBody>
          </p:sp>
        </p:grpSp>
        <p:grpSp>
          <p:nvGrpSpPr>
            <p:cNvPr id="31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注意药物剂量和使用方法</a:t>
                </a:r>
                <a:endParaRPr/>
              </a:p>
            </p:txBody>
          </p:sp>
          <p:sp>
            <p:nvSpPr>
              <p:cNvPr id="3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遵循医生建议，避免过量使用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注意药物相互作用和副作用</a:t>
                </a:r>
                <a:endParaRPr/>
              </a:p>
            </p:txBody>
          </p:sp>
        </p:grpSp>
        <p:grpSp>
          <p:nvGrpSpPr>
            <p:cNvPr id="32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关注母婴安全</a:t>
                </a:r>
                <a:endParaRPr/>
              </a:p>
            </p:txBody>
          </p:sp>
          <p:sp>
            <p:nvSpPr>
              <p:cNvPr id="3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密切观察母婴反应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及时处理可能出现的问题</a:t>
                </a:r>
                <a:endParaRPr/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分娩镇痛方法的选择依据及注意事项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分娩镇痛妇女的护理评估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评估血流动力学稳定性和心肺功能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产科检查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检查宫缩、胎位、胎心等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评估分娩进程和胎儿状况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采用疼痛评分工具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评估疼痛程度和变化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分娩镇痛妇女的生理评估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注意患者的情绪变化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评估焦虑、恐惧等心理问题</a:t>
                </a:r>
                <a:endParaRPr/>
              </a:p>
            </p:txBody>
          </p:sp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心理状态观察</a:t>
                </a:r>
                <a:endParaRPr/>
              </a:p>
            </p:txBody>
          </p:sp>
        </p:grpSp>
        <p:grpSp>
          <p:nvGrpSpPr>
            <p:cNvPr id="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了解患者对分娩的期望和需求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评估心理支持和干预的需求</a:t>
                </a:r>
                <a:endParaRPr/>
              </a:p>
            </p:txBody>
          </p:sp>
          <p:sp>
            <p:nvSpPr>
              <p:cNvPr id="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心理需求评估</a:t>
                </a:r>
                <a:endParaRPr/>
              </a:p>
            </p:txBody>
          </p:sp>
        </p:grpSp>
        <p:grpSp>
          <p:nvGrpSpPr>
            <p:cNvPr id="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观察心理干预措施的效果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评估心理状态改善的程度</a:t>
                </a:r>
                <a:endParaRPr/>
              </a:p>
            </p:txBody>
          </p:sp>
          <p:sp>
            <p:nvSpPr>
              <p:cNvPr id="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心理干预效果评估</a:t>
                </a:r>
                <a:endParaRPr/>
              </a:p>
            </p:txBody>
          </p:sp>
        </p:grpSp>
      </p:grpSp>
      <p:pic>
        <p:nvPicPr>
          <p:cNvPr id="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分娩镇痛妇女的心理评估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疼痛类型和程度评估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根据疼痛特点判断疼痛类型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采用疼痛评分工具评估疼痛程度</a:t>
                </a:r>
                <a:endParaRPr/>
              </a:p>
            </p:txBody>
          </p:sp>
          <p:sp>
            <p:nvSpPr>
              <p:cNvPr id="5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疼痛持续时间评估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观察疼痛出现和缓解的时间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评估疼痛的持续时间和频率</a:t>
                </a:r>
                <a:endParaRPr/>
              </a:p>
            </p:txBody>
          </p:sp>
          <p:sp>
            <p:nvSpPr>
              <p:cNvPr id="5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疼痛干预效果评估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观察疼痛干预措施的效果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评估疼痛缓解的程度和持续时间</a:t>
                </a:r>
                <a:endParaRPr/>
              </a:p>
            </p:txBody>
          </p:sp>
          <p:sp>
            <p:nvSpPr>
              <p:cNvPr id="6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分娩镇痛妇女的疼痛评估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https://d.book118.com/115022002103011113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分娩期妇女的护理—分娩镇痛妇女的护理妇产科护理课件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2024-09-19T22:56:50.144</cp:lastPrinted>
  <dcterms:created xsi:type="dcterms:W3CDTF">2024-09-19T14:56:50Z</dcterms:created>
  <dcterms:modified xsi:type="dcterms:W3CDTF">2024-09-19T14:56:52Z</dcterms:modified>
</cp:coreProperties>
</file>