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3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CE92529-DBB6-4AF4-AD6A-97445D23604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2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3351D-15EF-49C0-9CBD-F3FA8D0BE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4BE22-1DD6-4470-A0E7-24E2CFF05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B6E01-78A2-460A-BB59-8644F30E5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C5BF3-6912-4072-8A81-BE2083690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560CFE-3DFF-49B6-B343-EF05D5ADC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349E45-6C65-4EE8-8E8E-1D1AB4772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CE8D79-08B0-4976-ADF5-9B8D73DE3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C0BA1D-49EB-49E3-B5B8-D3D4D844C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6FBEF-95CB-4F80-AF80-E4477190B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9A667-5897-4203-842C-581B5B2FD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0234F-5D78-4023-B736-DA8EEF48D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D37663-EDDA-4F2B-893F-11A1445D65A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4B8396B-48EF-4950-B48C-41EFCB1B4AE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022321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鼓励学生自主学习的方法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制定学习计划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主动学习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多元评价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激励机制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精进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8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关于自主学习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自主学习是指学生在学习过程中独立思考、自行探索，并根据自身兴趣和需求选择学习方式和内容。这种学习方式能够培养学生的独立性和创造性，培养他们解决问题的能力。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学生能够自行安排学习时间和计划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学习主动性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学生能够自觉完成学习任务，提高学习效率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自律性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学生能够因自主学习获得更好的学习成果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学习成果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为学生提供多样化的学习资源，满足不同学生的学习需求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提供学习资源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激发学生制定个人学习计划的兴趣与动力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鼓励参与学习计划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通过各种方式激发学生的学习兴趣，增加学习动力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激发学习兴趣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帮助学生更好地发挥自己的潜能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发挥潜力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自主学习能够提高学生解决问题的能力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通过自主学习培养学生的学习能力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提高学习能力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自主学习是培养学生自我激励、主动学习的重要途径，通过提供适当的资源和指导，并激发学生的兴趣和动力，能够使学生取得更好的学习效果，提高学习能力和解决问题的能力。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制定学习计划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目标设定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确保学习方向和重点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明确学习目标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确保目标可达成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制定可行计划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提高执行效率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分解任务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时间管理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避免拖延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制定时间表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高效利用时间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利用碎片时间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处理紧急任务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设定优先级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小组讨论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在线论坛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辩论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实验操作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实习经验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辅助工具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App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视频教程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学习方法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阅读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深度阅读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速读技巧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笔记方法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反馈调整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定期检查学习进度，及时反馈学习效果，根据反馈结果调整学习计划。这是一个非常重要的环节，能帮助学生及时发现问题并加以解决，提高学习效果。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总结分享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学习方法有效性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总结经验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鼓励他人学习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分享成果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主动学习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提问能力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提问是学习的起点，学生应该勇于提出问题，通过主动探索和求知，不断拓展自己的认知边界。积极提问可以激发学习兴趣，培养批判性思维，同时也能促进思维的发散和深入，是学生自主学习的关键之一。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独立思考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独立思考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自主分析问题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创造性思维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寻找解决方案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独立思考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培养批判性思维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自主学习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激发创造力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小组合作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小组合作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学习资源共享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学习效果提升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协作解决问题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互相学习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技能练习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实践技能训练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提高实际操作能力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实际生活中的应用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将学习成果应用到日常生活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促进知识与实践相结合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知行合一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知识学习与实践结合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实现自主学习的目标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实践应用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知识运用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将学到的知识应用到实际中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加深对知识的理解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鼓励学生自主学习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学生自主学习能够激发他们的学习兴趣和自我潜能，培养他们的独立思考能力和解决问题的能力。通过自主学习，学生能够更好地掌握知识，提升学习效果，为未来的发展打下坚实的基础。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多元评价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自我评价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自我评价是学生定期对自己的学习过程和成果进行评价的重要方法。通过自我评价，学生可以发现自己的不足之处，并制定改进计划，提高学习效果。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同伴评价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学生可以相互进行评价，互相指导，在互动中共同进步。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互相指导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同伴评价可以建立互相尊重和信任的学习氛围，促进良好的学习氛围的形成。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学习氛围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教师评价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教师评价是教师对学生学习表现的评估和反馈。教师应该给予学生及时准确的反馈，鼓励学生继续努力，激发学生学习的热情。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综合评价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综合考虑自我评价、同伴评价和教师评价，全面评价学生的学习表现和成果。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全面评价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综合评价可以促进学生全面发展，激励学生不断提高自己，实现个性化学习目标。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https://d.book118.com/115022321014011130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167</Paragraphs>
  <Slides>26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鼓励学生自主学习的方法</vt:lpstr>
      <vt:lpstr>目录</vt:lpstr>
      <vt:lpstr>第1章 简介</vt:lpstr>
      <vt:lpstr> </vt:lpstr>
      <vt:lpstr>重要性</vt:lpstr>
      <vt:lpstr>方法</vt:lpstr>
      <vt:lpstr>效果</vt:lpstr>
      <vt:lpstr>总结</vt:lpstr>
      <vt:lpstr>第2章 制定学习计划</vt:lpstr>
      <vt:lpstr>目标设定</vt:lpstr>
      <vt:lpstr>时间管理</vt:lpstr>
      <vt:lpstr>学习方法</vt:lpstr>
      <vt:lpstr> </vt:lpstr>
      <vt:lpstr>总结分享</vt:lpstr>
      <vt:lpstr>第3章 主动学习</vt:lpstr>
      <vt:lpstr>提问能力</vt:lpstr>
      <vt:lpstr>独立思考</vt:lpstr>
      <vt:lpstr>小组合作</vt:lpstr>
      <vt:lpstr>实践应用</vt:lpstr>
      <vt:lpstr> </vt:lpstr>
      <vt:lpstr>第四章 多元评价</vt:lpstr>
      <vt:lpstr>自我评价</vt:lpstr>
      <vt:lpstr>同伴评价</vt:lpstr>
      <vt:lpstr> </vt:lpstr>
      <vt:lpstr>综合评价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2024-09-29T14:52:46.060</cp:lastPrinted>
  <dcterms:created xsi:type="dcterms:W3CDTF">2024-09-29T06:52:46Z</dcterms:created>
  <dcterms:modified xsi:type="dcterms:W3CDTF">2024-09-29T06:52:48Z</dcterms:modified>
</cp:coreProperties>
</file>