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E9CA267-FD5E-4E52-BBEE-2B08624DB8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4E1B3C5-084F-456C-B018-EE6F230892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48B5427-579E-4337-B78A-9FA18FE0EB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B0A5AD2-FA57-4921-9F69-FC7E42A927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96A34A4-F407-4CEF-B6D2-3B6EBC8ED55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7380A20-F005-4848-A5EB-E26F409CA2A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CEBBAA8-33B5-4CD3-8B9D-016BF7E8727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260DDA8-598D-4C58-9090-00FC8DFE92B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D34BD1C-08F9-4714-B264-EECF9A3EAD7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2539AA6-D664-443C-8C5B-5D7F9D3E428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99D4803-23C0-4748-8FCE-1C4673360F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15024133103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管理工具概述</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项目管理工具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质量管理工具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沟通管理工具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风险管理工具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绩效管理工具</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01</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项目管理工具</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甘特图是一种以时间轴为基础的项目管理工具，通过条形图展示项目任务和时间进度。</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甘特图以水平时间轴为基准，将项目分解为一系列任务，并使用条形图表示每个任务的开始和结束时间。通过甘特图，项目团队可以直观地了解任务之间的先后关系和时间进度，有助于合理安排资源和进度。</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9163" r="291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甘特图</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720" r="1272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网络图是一种展示项目任务及其相互关系的图形工具。</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网络图通过节点和箭线表示项目任务及其依赖关系，能够清晰地展示项目的整体结构。网络图有助于项目团队理解任务之间的逻辑关系，优化工作流程，提高项目执行效率。</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网络图</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关键路径法是一种确定项目关键路径和时间进度的管理方法。</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关键路径法通过分析项目中各个任务的时间参数，确定项目的关键路径和关键任务。关键路径是决定项目总工期的任务序列，对关键路径的资源分配和管理至关重要。通过关键路径法，项目团队可以合理安排资源和进度，确保项目按时完成。</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关键路径法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资源平衡</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资源平衡是一种优化资源配置的管理方法，旨在确保项目资源的合理利用和最大化效益。</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资源平衡根据项目需求和资源限制，对资源进行合理分配和调整。它考虑了资源的数量、质量和可用性等因素，以确保项目在满足时间、成本和质量要求的同时，实现资源的有效利用和最大化效益。资源平衡有助于提高项目执行效率，降低资源浪费和成本。</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02</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质量管理工具</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12482" r="12482"/>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通过收集和分析数据来监控和改进生产过程中的性能。</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统计过程控制是一种质量管理工具，它使用统计方法来分析和控制生产过程中的关键变量，以确保产品的一致性和稳定性。通过实时监测和调整，可以及时发现异常情况，并采取措施进行纠正和改进。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统计过程控制</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将客户需求转化为产品设计要求和生产过程参数的方法。</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质量功能展开是一种质量管理工具，它通过将客户的需求和期望转化为具体的产品设计要求和生产过程参数，以确保产品能够满足客户的期望。这种方法有助于在产品设计阶段就考虑质量要求，并确保在整个生产过程中实现这些要求。</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质量功能展开</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28721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4547" y="1787738"/>
            <a:ext cx="958290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预测和评估产品或过程中潜在失效模式及其影响的系统方法。</a:t>
            </a:r>
          </a:p>
        </p:txBody>
      </p:sp>
      <p:sp>
        <p:nvSpPr>
          <p:cNvPr id="4" name="AutoShape 4"/>
          <p:cNvSpPr/>
          <p:nvPr/>
        </p:nvSpPr>
        <p:spPr>
          <a:xfrm>
            <a:off x="866575" y="3830586"/>
            <a:ext cx="10458850" cy="2286677"/>
          </a:xfrm>
          <a:prstGeom prst="roundRect">
            <a:avLst/>
          </a:prstGeom>
          <a:solidFill>
            <a:schemeClr val="accent1">
              <a:alpha val="1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218874" y="4371944"/>
            <a:ext cx="958215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alpha val="100000"/>
                  </a:schemeClr>
                </a:solidFill>
                <a:latin typeface="Microsoft Yahei"/>
                <a:ea typeface="Microsoft Yahei"/>
                <a:cs typeface="Microsoft Yahei"/>
              </a:rPr>
              <a:t>失效模式与影响分析是一种预防性的质量管理工具，它通过分析产品或过程中可能出现的失效模式，并评估其潜在的影响，来识别关键问题和风险。这种方法有助于提前采取措施进行改进和优化，以减少失效的可能性，提高产品的可靠性和稳定性。</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失效模式与影响分析</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03</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沟通管理工具</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https://d.book118.com/115024133103011101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45</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2024-09-09T14:22:38.884</cp:lastPrinted>
  <dcterms:created xsi:type="dcterms:W3CDTF">2024-09-09T06:22:38Z</dcterms:created>
  <dcterms:modified xsi:type="dcterms:W3CDTF">2024-09-09T06:22:40Z</dcterms:modified>
</cp:coreProperties>
</file>