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662F2-CD30-4777-8C0C-111DED9C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F6D8C-BF45-408D-9F74-DB82E25D1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53CD3-C95A-457A-9E43-42F949A1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0ECF1-ADE5-444B-BCA5-9CC0B4AEA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57058-0DF4-4AA5-9724-3DDA68D9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9814D-0BE3-45CD-928F-AEE9C7D4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D591F-3EBA-48DF-BE2F-614C8EE1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4DCA5-BD00-4FA1-934B-73D09B6AB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73C93-5EF8-4EFC-B052-0F224C23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6A6DE-A8D4-4C46-A67A-C558870F6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31010-5CF5-41F5-B5DD-B36549FD9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24201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1028男性健康日活动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B3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活动主题及口号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讲座嘉宾及内容安排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健康检查项目设置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互动体验环节设置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活动总结与展望未来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随着社会压力和生活方式的改变，男性健康问题日益突出，包括心理健康、生殖健康、前列腺疾病等方面。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尽管男性健康问题日益严重，但很多男性对自身健康的重视程度不够，缺乏正确的健康观念和行为习惯。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男性健康现状分析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男性健康意识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男性健康现状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提高男性健康意识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通过设立男性健康日，可以呼吁社会关注男性健康问题，提高男性的健康意识和自我保健能力。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促进男性健康事业发展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男性健康日的设立有助于推动男性健康事业的发展，促进相关机构、专家、学者之间的交流与合作。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94" r="19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设立男性健康日意义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167" b="15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通过本次活动，向广大男性普及健康知识，包括心理健康、生殖健康、前列腺疾病等方面的知识。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普及男性健康知识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通过专家讲座、现场咨询等方式，提高男性的自我保健能力，帮助他们养成正确的健康观念和行为习惯。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提高男性自我保健能力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通过本次活动，呼吁社会更加关注男性健康问题，推动相关部门和机构加强男性健康工作。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促进社会关注男性健康问题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活动主题及口号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关注男性健康，共建美好生活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强调男性健康对家庭和社会的重要性，倡导全社会共同关注男性健康，提高男性自我保健意识。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健康男人，幸福家庭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突出男性在家庭中的角色和地位，强调男性健康对家庭幸福的影响，倡导男性注重自身健康，为家庭幸福贡献力量。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主题诠释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3" r="2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简洁明了地表达了对男性健康的关注和关爱，呼吁全社会从关注男性健康开始，共同为男性健康贡献力量。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“关爱男性，从健康开始”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突出了男性健康对家庭幸福的影响，同时表达了男性健康对社会的积极贡献，倡导男性注重自身健康，为家庭和社会的幸福贡献力量。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“健康男人，幸福千万家”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584" r="65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宣传海报展示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海报整体风格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以简约、大气的设计风格为主，色彩以蓝色为主色调，寓意着男性沉稳、理性的特质。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海报元素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运用男性形象、家庭元素、健康元素等，突出男性在家庭中的角色和地位，强调男性健康对家庭幸福的影响。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海报文案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配合主题和口号，运用简洁明了、富有感染力的语言，呼吁全社会共同关注男性健康，提高男性自我保健意识。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负责整体活动规划，确定活动主题、目标、预算及时间表。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负责活动宣传方案的设计与实施，包括海报、传单、社交媒体等渠道的推广。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负责活动现场布置、设备调试、人员协调等具体执行工作。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健康专家团队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提供男性健康方面的专业指导与建议，参与活动相关讲座或咨询环节。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策划团队组成及职责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10月28日，周六，上午9:00至下午4:00。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市体育馆或大型社区活动中心等宽敞场地。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活动开幕式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领导致辞、嘉宾介绍、活动背景及目的说明。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邀请医学专家进行男性健康主题讲座，涵盖常见疾病预防、心理健康、生活习惯等方面。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设置健康知识问答、健身比赛等互动环节，提高参与者兴趣与参与度。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设立专家咨询台，为参与者提供个性化健康咨询与指导服务。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提供免费或优惠的健康检查服务，如血压、血糖、体脂等检测项目。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活动闭幕式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总结活动成果，感谢参与者与工作人员，预告下一次活动安排。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流程设计与执行细节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讲座嘉宾及内容安排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https://d.book118.com/115024201212011110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2024-09-15T21:27:01.980</cp:lastPrinted>
  <dcterms:created xsi:type="dcterms:W3CDTF">2024-09-15T13:27:02Z</dcterms:created>
  <dcterms:modified xsi:type="dcterms:W3CDTF">2024-09-15T13:27:04Z</dcterms:modified>
</cp:coreProperties>
</file>