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19F6D-AA63-424A-A7F5-672BE6A18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790D6-AFD4-4F22-9A7E-3F667F17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3319A-4670-4222-BA8F-0642BFCF5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5BCDD-7DBF-4F26-9061-FA0EEBE1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A9751-680E-42E6-949B-A326E884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02A71-E94B-4F39-84E3-3B21584B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CF85C-CB77-43F4-AFF7-AFF6D8CE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B0B66-617D-41F2-883B-9232E3EE0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49CD3-C4B2-4A80-9921-25FD29901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47197-C2E4-4CC5-82A5-262DAF656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37BEB-6751-475C-921C-E8A9102C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24344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新生儿医学PPT课件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新生儿生理特点和疾病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新生儿医学诊疗技术和护理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新生儿医学研究和未来发展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新生儿医学教育和培训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88" r="320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新生儿医学是一门专注于新生儿的医学专业，主要研究新生儿的生理、病理、疾病预防和治疗方法。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新生儿是生命最脆弱的阶段，新生儿医学的发展对于保障新生儿健康、提高新生儿存活率和生活质量具有重要意义。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新生儿医学的定义和重要性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新生儿医学的研究范围广泛，包括新生儿生理学、新生儿病理学、新生儿重症监护、新生儿急救、新生儿疫苗接种等多个领域。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新生儿医学经历了从无到有、从简单到复杂的发展过程。随着医学技术的不断进步，新生儿医学在诊断、治疗和预防等方面取得了显著成果，为保障新生儿健康做出了巨大贡献。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新生儿医学的研究范围和发展历程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新生儿生理特点和疾病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45" r="1774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新生儿体重和身长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新生儿体重通常在2.5-4.0千克之间，身长在47-53厘米之间。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新生儿体温调节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新生儿体温调节中枢尚未发育完全，需要注意保暖，维持正常体温。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新生儿呼吸和循环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新生儿呼吸频率较快，一般为40-60次/分钟，循环系统的功能也在逐步完善。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由于新生儿肝脏处理胆红素能力不足，可能出现生理性黄疸或病理性黄疸。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喂养不耐受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85" r="141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新生儿消化系统尚未成熟，可能出现喂养不耐受的情况，表现为溢奶、腹泻等症状。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新生儿皮肤娇嫩，容易感染细菌或真菌，出现脓疱病、尿布疹等症状。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定期进行儿童保健检查，监测新生儿的生长发育和健康状况。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提倡母乳喂养，注意奶具消毒和食品卫生，避免感染病菌。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保持室内空气流通，保持新生儿衣物、尿布等物品的清洁卫生。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根据当地疫苗接种规定，及时为新生儿接种各类疫苗，提高免疫力。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科学喂养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7708" b="770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22250" r="2225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新生儿疾病预防和控制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新生儿医学诊疗技术和护理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新生儿医学诊疗技术包括体格检查、实验室检查和影像学检查等。体格检查包括观察新生儿的一般状态、皮肤、呼吸、心率等；实验室检查包括血常规、尿常规、生化检查等；影像学检查包括X线、超声、MRI等。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学诊疗技术还包括各种治疗方法，如药物治疗、手术治疗、物理治疗等。药物治疗是最常用的治疗方法，包括抗生素、抗病毒药物、抗炎药物等；手术治疗主要用于先天性畸形、严重外伤等情况；物理治疗则包括光疗、按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新生儿医学诊疗技术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https://d.book118.com/115024344004011110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2024-09-15T01:43:25.037</cp:lastPrinted>
  <dcterms:created xsi:type="dcterms:W3CDTF">2024-09-14T17:43:25Z</dcterms:created>
  <dcterms:modified xsi:type="dcterms:W3CDTF">2024-09-14T17:43:26Z</dcterms:modified>
</cp:coreProperties>
</file>