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E8B9B-DB1F-498F-8AEC-7A218432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D71F4-5B0C-4B04-BAAF-F25A3C42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B0E99-8BAE-4963-9A0F-638AF8BE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11AE6-440B-4700-8F65-2EBB05BA8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5D3ED-BB10-4DB3-9A48-689F9F2A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45B29-6DBD-4D7C-B074-8B501FFB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90B45-0933-4A25-A32F-A02B5D6B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2EA7-556B-483A-A440-17BA5127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64BBC-562A-4179-A084-6FBE6771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78510-CB0B-4AE2-991F-C150260D8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42F27-D382-4605-9046-9ECFE93D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32211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0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自身av脉内瘘的护理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自身av脉内瘘的介绍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日常护理与保养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自身av脉内瘘的介绍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自身av脉内瘘是一种通过手术建立的动静脉内瘘，将动脉和静脉连接在一起，形成一个能够进行血液透析的通路。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自身av脉内瘘的主要功能是为血液透析提供充足的血液流量，确保透析治疗的顺利进行。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4510" b="14510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建立自身av脉内瘘需要进行手术，通常在患者的上肢前臂进行。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为了保持内瘘的正常功能，患者需要注意日常护理，如保持清洁、避免压迫和损伤。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震颤减弱或消失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震颤是内瘘的标志性特征，如果震颤减弱或消失，可能是内瘘功能不良的迹象。需要就医检查并采取相应措施。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如果内瘘出现血栓形成，会导致血液透析无法正常进行。处理方法包括药物治疗、溶栓治疗和手术取栓。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内瘘感染是一种严重并发症，需要立即就医并进行抗生素治疗。预防感染的措施包括保持内瘘周围皮肤清洁干燥、避免创伤和定期更换敷料。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狭窄和闭塞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狭窄和闭塞是内瘘常见的并发症，可能导致血液透析不足。处理方法包括扩张血管、放置支架或重新手术建立新的内瘘。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日常护理与保养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保持瘘口周围皮肤清洁干燥，定期清洗，避免感染。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每次使用内瘘后，应立即用无菌敷料覆盖，避免外界污染。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定期对内瘘进行消毒，可用碘伏或酒精擦拭，预防感染。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避免剧烈运动和重体力劳动，以免对内瘘造成损伤。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保证充足的休息时间，避免疲劳过度。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根据自身情况适当运动，促进血液循环，增强内瘘功能。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多摄入富含蛋白质、维生素和矿物质的食物，增强身体免疫力。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控制盐分摄入，减少水肿发生，保护内瘘。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避免高脂、高糖、高胆固醇食物，保持健康饮食习惯。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遵循医生的指导用药，不随意更改剂量或停药。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注意观察药物不良反应，如有异常及时就医。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避免使用对内瘘有害的药物，如某些抗生素、抗凝药等。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https://d.book118.com/115032211113011103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2024-09-12T15:20:16.902</cp:lastPrinted>
  <dcterms:created xsi:type="dcterms:W3CDTF">2024-09-12T07:20:16Z</dcterms:created>
  <dcterms:modified xsi:type="dcterms:W3CDTF">2024-09-12T07:20:19Z</dcterms:modified>
</cp:coreProperties>
</file>