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7D07E7-B405-4608-A2AB-C840DEEDF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E42B4F-6B84-4953-BEC3-A1372D8515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F6ABBE-BCDB-48FE-A202-387DF7D5D6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55AE91-5EAD-41B6-9F9B-793C48C3F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217C20-84EF-47C8-A32C-9174363F86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2C8F16-0571-4753-84C1-EE49B96D49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0E094A-3F83-418E-82A7-9468CCEEAD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E514C6-665C-4C7B-A626-D75E575AD9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E6E8FE-AE87-4D04-AFF7-F41498713B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036AA-424C-477C-8DCC-60830835B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69D266-AF6B-4F24-A34C-232E6B873A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032233202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生物对污染物与毒素的降解与解毒机制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生物降解与解毒机制概述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微生物对污染物与毒素的降解机制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植物对污染物与毒素的降解机制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动物对污染物与毒素的解毒机制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生物降解与解毒机制在环境保护中的应用</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989" r="13989"/>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阐述本文的研究目的、意义和研究内容。</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探讨生物对污染物与毒素的降解与解毒机制的重要性和必要性。</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介绍生物降解与解毒机制的研究现状和发展趋势。</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241" b="1424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包括工业废水、农药、化肥、重金属等。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对生态环境和人类健康造成严重影响，如水体污染、土壤污染、食品污染等。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污染物与毒素的来源和危害</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污染物与毒素的危害</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污染物与毒素的来源</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生物降解与解毒机制概述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生物降解的定义与分类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生物降解是指生物体通过代谢活动将有机污染物分解为简单无机物或转化为自身组织的过程。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根据生物降解的机制，可分为酶促降解和非酶促降解两大类。酶促降解是指生物体利用特定的酶对污染物进行分解，而非酶促降解则是通过生物体的其他代谢活动实现的。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生物解毒是指生物体通过一系列生理生化反应，将有毒物质转化为无毒或低毒物质的过程，以维持自身正常的生理功能。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生物解毒的途径主要包括氧化、还原、水解、结合等反应。通过这些反应，生物体可以将有毒物质转化为易于排出体外的物质，或者将其转化为对自身无害的物质。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途径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生物解毒的定义与途径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联系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生物降解和生物解毒都是生物体对外源性物质的代谢过程，它们通过不同的机制将外源性物质转化为无害或低毒物质，以维持生物体的正常生理功能。</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区别</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生物降解主要关注有机污染物的分解过程，而生物解毒则更侧重于有毒物质的转化和排出。此外，生物降解通常涉及酶的作用，而生物解毒则可能涉及多种生理生化反应。</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生物降解与解毒的关系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微生物对污染物与毒素的降解机制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微生物降解污染物的原理</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微生物通过代谢活动将污染物作为能源或营养物质进行利用，将其分解为无害或低毒性的物质。</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微生物降解污染物的过程包括吸附、转运、代谢和排泄等步骤。</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微生物降解污染物的效率受到环境条件（如温度、pH值、氧气含量等）和污染物性质（如结构、浓度、毒性等）的影响。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有机磷农药的微生物降解</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一些微生物能够产生特定的酶，将有机磷农药分解为无毒的磷酸酯和醇类。</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重金属的微生物降解</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某些微生物能够通过吸附、沉淀或氧化还原等方式降低重金属的毒性或将其转化为无害形态。</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石油烃类污染物的微生物降解</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某些微生物能够利用石油烃类作为碳源进行生长，通过氧化、还原、水解等反应将其分解为二氧化碳和水。</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微生物降解污染物的实例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16169"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21327"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16674"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321927"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生物修复技术</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利用微生物降解污染物的原理，对受污染的环境进行生物修复，降低污染物的浓度和毒性。</a:t>
            </a:r>
          </a:p>
        </p:txBody>
      </p:sp>
      <p:sp>
        <p:nvSpPr>
          <p:cNvPr id="20" name="TextBox 20"/>
          <p:cNvSpPr txBox="1"/>
          <p:nvPr/>
        </p:nvSpPr>
        <p:spPr>
          <a:xfrm>
            <a:off x="37539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废水处理</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将微生物应用于废水处理中，通过生物降解作用去除废水中的有机污染物和重金属等有害物质。</a:t>
            </a:r>
          </a:p>
        </p:txBody>
      </p:sp>
      <p:sp>
        <p:nvSpPr>
          <p:cNvPr id="22" name="TextBox 22"/>
          <p:cNvSpPr txBox="1"/>
          <p:nvPr/>
        </p:nvSpPr>
        <p:spPr>
          <a:xfrm>
            <a:off x="61492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土壤修复</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利用微生物降解土壤中的污染物，提高土壤质量和生态环境。</a:t>
            </a:r>
          </a:p>
        </p:txBody>
      </p:sp>
      <p:sp>
        <p:nvSpPr>
          <p:cNvPr id="24" name="TextBox 24"/>
          <p:cNvSpPr txBox="1"/>
          <p:nvPr/>
        </p:nvSpPr>
        <p:spPr>
          <a:xfrm>
            <a:off x="85545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环境监测与评估</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利用微生物对污染物的敏感性和特异性，开发环境监测和评估的新技术和方法。</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微生物降解污染物的应用前景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https://d.book118.com/115032233202011122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2024-09-26T00:10:46.640</cp:lastPrinted>
  <dcterms:created xsi:type="dcterms:W3CDTF">2024-09-25T16:10:46Z</dcterms:created>
  <dcterms:modified xsi:type="dcterms:W3CDTF">2024-09-25T16:10:48Z</dcterms:modified>
</cp:coreProperties>
</file>