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09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1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tags" Target="tags/tag25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notesMaster" Target="notesMasters/notesMaster1.xml" /><Relationship Id="rId30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5EA73-6634-4468-A35A-DF0476B28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5304C-A840-4CF5-AD2C-6C079AA1F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B4119-AAD3-41E7-A14A-FDE53ABFA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E7288F-8CB8-46AF-AB09-EEE59BD67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0E868F-900E-47D1-A6DC-744F7ADF2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8B528C-0787-48DF-8263-8F7CC36BD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E272B6-4976-49A7-B925-4706746ED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AC1BCD-EFB3-4127-AD67-A4BEF2136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BAF697-D45D-4976-BA4A-2B6F8C601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5D8F58-4F48-4202-B6BF-F9E1A7438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5B489C-ADF7-45D7-AA7D-3A764A58A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082" r:id="rId2"/>
    <p:sldLayoutId id="2147498083" r:id="rId3"/>
    <p:sldLayoutId id="2147498084" r:id="rId4"/>
    <p:sldLayoutId id="2147498085" r:id="rId5"/>
    <p:sldLayoutId id="2147498086" r:id="rId6"/>
    <p:sldLayoutId id="2147498087" r:id="rId7"/>
    <p:sldLayoutId id="2147498088" r:id="rId8"/>
    <p:sldLayoutId id="2147498089" r:id="rId9"/>
    <p:sldLayoutId id="2147498090" r:id="rId10"/>
    <p:sldLayoutId id="214749809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04013434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《其它常用机构》PPT课件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课件封面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常用机构概述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机构分类与特点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机构应用场景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课件封面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标题：《其它常用机构》</a:t>
            </a:r>
            <a:endParaRPr lang="zh-CN" altLang="en-US"/>
          </a:p>
        </p:txBody>
      </p:sp>
      <p:sp>
        <p:nvSpPr>
          <p:cNvPr id="104905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标题：PPT课件封面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5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背景：采用蓝色渐变背景，增加视觉冲击力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6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标题文字：采用大号字体，加粗显示，突出主题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6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副标题：采用小号字体，显示在标题下方，补充说明课件内容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副标题：介绍常用机构及其应用</a:t>
            </a:r>
            <a:endParaRPr lang="zh-CN" altLang="en-US"/>
          </a:p>
        </p:txBody>
      </p:sp>
      <p:sp>
        <p:nvSpPr>
          <p:cNvPr id="104911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1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常用机构种类：如齿轮机构、连杆机构、凸轮机构等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2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常用机构应用领域：如机械制造、航空航天、交通运输等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2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2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常用机构特点：如齿轮机构传动效率高、连杆机构运动形式多样等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3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常用机构发展趋势：如智能化、绿色化、小型化等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图片：相关机构或组织图标</a:t>
            </a:r>
            <a:endParaRPr lang="zh-CN" altLang="en-US"/>
          </a:p>
        </p:txBody>
      </p:sp>
      <p:sp>
        <p:nvSpPr>
          <p:cNvPr id="104917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封面背景：选择与机构或组织相关的图片或图案，如组织标志、徽章等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标题设计：在图片上方或下方添加标题，使用简洁明了的语言概括课件内容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副标题：在标题下方添加副标题，进一步解释课件的主题或内容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配色方案：选择与机构或组织标志相匹配的颜色，保持整体风格一致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42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常用机构概述</a:t>
            </a:r>
            <a:endParaRPr lang="zh-CN" altLang="en-US"/>
          </a:p>
        </p:txBody>
      </p:sp>
      <p:sp>
        <p:nvSpPr>
          <p:cNvPr id="104932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常用机构特点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常用机构定义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常用机构分类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常用机构应用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机构分类与特点</a:t>
            </a:r>
            <a:endParaRPr lang="zh-CN" altLang="en-US"/>
          </a:p>
        </p:txBody>
      </p:sp>
      <p:sp>
        <p:nvSpPr>
          <p:cNvPr id="104939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常用机构类型：详细介绍各种常用机构的名称、用途和特点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机构概述：介绍机构的定义、分类和特点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机构应用领域：说明这些机构在哪些领域有广泛应用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机构发展趋势：分析机构的发展趋势和未来发展方向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机构应用场景</a:t>
            </a:r>
            <a:endParaRPr lang="zh-CN" altLang="en-US"/>
          </a:p>
        </p:txBody>
      </p:sp>
      <p:sp>
        <p:nvSpPr>
          <p:cNvPr id="104945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机构应用场景介绍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5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机构应用场景分类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6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机构应用场景特点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6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机构应用场景发展趋势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机构发展趋势</a:t>
            </a:r>
            <a:endParaRPr lang="zh-CN" altLang="en-US"/>
          </a:p>
        </p:txBody>
      </p:sp>
      <p:cxnSp>
        <p:nvCxnSpPr>
          <p:cNvPr id="3145735" name="直接连接符 28"/>
          <p:cNvCxnSpPr/>
          <p:nvPr>
            <p:custDataLst>
              <p:tags r:id="rId2"/>
            </p:custDataLst>
          </p:nvPr>
        </p:nvCxnSpPr>
        <p:spPr>
          <a:xfrm>
            <a:off x="2534215" y="3246634"/>
            <a:ext cx="7111781" cy="48891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145737" name="直接连接符 29"/>
          <p:cNvCxnSpPr/>
          <p:nvPr>
            <p:custDataLst>
              <p:tags r:id="rId3"/>
            </p:custDataLst>
          </p:nvPr>
        </p:nvCxnSpPr>
        <p:spPr>
          <a:xfrm flipV="1">
            <a:off x="2534215" y="2295180"/>
            <a:ext cx="7111781" cy="8363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145739" name="直接连接符 30"/>
          <p:cNvCxnSpPr/>
          <p:nvPr>
            <p:custDataLst>
              <p:tags r:id="rId4"/>
            </p:custDataLst>
          </p:nvPr>
        </p:nvCxnSpPr>
        <p:spPr>
          <a:xfrm>
            <a:off x="2534215" y="4269495"/>
            <a:ext cx="7111781" cy="34095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49514" name="标题"/>
          <p:cNvSpPr txBox="1"/>
          <p:nvPr>
            <p:custDataLst>
              <p:tags r:id="rId5"/>
            </p:custDataLst>
          </p:nvPr>
        </p:nvSpPr>
        <p:spPr>
          <a:xfrm>
            <a:off x="2763233" y="1490400"/>
            <a:ext cx="6889839" cy="3679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添加项标题</a:t>
            </a:r>
            <a:endParaRPr lang="zh-CN" altLang="en-US" b="1" spc="30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516" name="正文"/>
          <p:cNvSpPr txBox="1"/>
          <p:nvPr>
            <p:custDataLst>
              <p:tags r:id="rId6"/>
            </p:custDataLst>
          </p:nvPr>
        </p:nvSpPr>
        <p:spPr>
          <a:xfrm>
            <a:off x="2763876" y="1913697"/>
            <a:ext cx="6882763" cy="3892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机构概述：介绍机构的定义、分类和特点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标题"/>
          <p:cNvSpPr txBox="1"/>
          <p:nvPr>
            <p:custDataLst>
              <p:tags r:id="rId7"/>
            </p:custDataLst>
          </p:nvPr>
        </p:nvSpPr>
        <p:spPr>
          <a:xfrm>
            <a:off x="2762590" y="2474019"/>
            <a:ext cx="6889839" cy="3679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添加项标题</a:t>
            </a:r>
            <a:endParaRPr lang="zh-CN" altLang="en-US" b="1" spc="30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520" name="正文"/>
          <p:cNvSpPr/>
          <p:nvPr>
            <p:custDataLst>
              <p:tags r:id="rId8"/>
            </p:custDataLst>
          </p:nvPr>
        </p:nvSpPr>
        <p:spPr>
          <a:xfrm>
            <a:off x="2763876" y="2900533"/>
            <a:ext cx="6885979" cy="389202"/>
          </a:xfrm>
          <a:prstGeom prst="rect">
            <a:avLst/>
          </a:prstGeom>
          <a:ln>
            <a:noFill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机构发展历程：梳理机构的发展历程，包括起源、发展和现状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标题"/>
          <p:cNvSpPr txBox="1"/>
          <p:nvPr>
            <p:custDataLst>
              <p:tags r:id="rId9"/>
            </p:custDataLst>
          </p:nvPr>
        </p:nvSpPr>
        <p:spPr>
          <a:xfrm>
            <a:off x="2763876" y="3457639"/>
            <a:ext cx="6889839" cy="3679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添加项标题</a:t>
            </a:r>
            <a:endParaRPr lang="zh-CN" altLang="en-US" b="1" spc="30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524" name="正文"/>
          <p:cNvSpPr txBox="1"/>
          <p:nvPr>
            <p:custDataLst>
              <p:tags r:id="rId10"/>
            </p:custDataLst>
          </p:nvPr>
        </p:nvSpPr>
        <p:spPr>
          <a:xfrm>
            <a:off x="2763876" y="3887369"/>
            <a:ext cx="6885979" cy="3892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机构发展趋势：分析机构的发展趋势，包括未来发展方向、技术应用和市场需求等方面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标题"/>
          <p:cNvSpPr txBox="1"/>
          <p:nvPr>
            <p:custDataLst>
              <p:tags r:id="rId11"/>
            </p:custDataLst>
          </p:nvPr>
        </p:nvSpPr>
        <p:spPr>
          <a:xfrm>
            <a:off x="2761946" y="4441258"/>
            <a:ext cx="6889839" cy="3679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添加项标题</a:t>
            </a:r>
            <a:endParaRPr lang="zh-CN" altLang="en-US" b="1" spc="30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528" name="正文"/>
          <p:cNvSpPr txBox="1"/>
          <p:nvPr>
            <p:custDataLst>
              <p:tags r:id="rId12"/>
            </p:custDataLst>
          </p:nvPr>
        </p:nvSpPr>
        <p:spPr>
          <a:xfrm>
            <a:off x="2762590" y="4874205"/>
            <a:ext cx="6885979" cy="3892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机构应用领域：介绍机构在各个领域的应用情况，包括工业、医疗、交通和军事等领域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1" name="直接连接符 17"/>
          <p:cNvCxnSpPr/>
          <p:nvPr>
            <p:custDataLst>
              <p:tags r:id="rId13"/>
            </p:custDataLst>
          </p:nvPr>
        </p:nvCxnSpPr>
        <p:spPr>
          <a:xfrm>
            <a:off x="2532285" y="5256331"/>
            <a:ext cx="7111781" cy="34095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49530" name="标题"/>
          <p:cNvSpPr txBox="1"/>
          <p:nvPr>
            <p:custDataLst>
              <p:tags r:id="rId14"/>
            </p:custDataLst>
          </p:nvPr>
        </p:nvSpPr>
        <p:spPr>
          <a:xfrm>
            <a:off x="2760016" y="5424878"/>
            <a:ext cx="6889839" cy="3679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添加项标题</a:t>
            </a:r>
            <a:endParaRPr lang="zh-CN" altLang="en-US" b="1" spc="30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532" name="正文"/>
          <p:cNvSpPr txBox="1"/>
          <p:nvPr>
            <p:custDataLst>
              <p:tags r:id="rId15"/>
            </p:custDataLst>
          </p:nvPr>
        </p:nvSpPr>
        <p:spPr>
          <a:xfrm>
            <a:off x="2760660" y="5861041"/>
            <a:ext cx="6885979" cy="3892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机构未来展望：展望机构的未来发展前景，包括技术创新、市场拓展和政策支持等方面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7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57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常用机构概述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5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定义与作用</a:t>
            </a:r>
            <a:endParaRPr lang="zh-CN" altLang="en-US"/>
          </a:p>
        </p:txBody>
      </p:sp>
      <p:sp>
        <p:nvSpPr>
          <p:cNvPr id="104965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常用机构的定义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常用机构的作用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常用机构的特点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常用机构的应用领域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历史发展与现状</a:t>
            </a:r>
            <a:endParaRPr lang="zh-CN" altLang="en-US"/>
          </a:p>
        </p:txBody>
      </p:sp>
      <p:sp>
        <p:nvSpPr>
          <p:cNvPr id="104971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2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常用机构的起源和早期发展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72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现代常用机构的种类和特点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73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3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常用机构在各个领域的应用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73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未来常用机构的发展趋势和挑战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78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常见类型与特点</a:t>
            </a:r>
            <a:endParaRPr lang="zh-CN" altLang="en-US"/>
          </a:p>
        </p:txBody>
      </p:sp>
      <p:sp>
        <p:nvSpPr>
          <p:cNvPr id="1049782" name="任意多边形 20"/>
          <p:cNvSpPr/>
          <p:nvPr>
            <p:custDataLst>
              <p:tags r:id="rId2"/>
            </p:custDataLst>
          </p:nvPr>
        </p:nvSpPr>
        <p:spPr>
          <a:xfrm rot="2700000">
            <a:off x="4209652" y="1489748"/>
            <a:ext cx="1277347" cy="127956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8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3855792" y="3219300"/>
            <a:ext cx="1986804" cy="30302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常见类型：连杆机构、凸轮机构、齿轮机构、螺旋机构等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6" name="矩形 42"/>
          <p:cNvSpPr/>
          <p:nvPr>
            <p:custDataLst>
              <p:tags r:id="rId4"/>
            </p:custDataLst>
          </p:nvPr>
        </p:nvSpPr>
        <p:spPr>
          <a:xfrm>
            <a:off x="3987431" y="2843282"/>
            <a:ext cx="1723347" cy="12203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88" name="任意多边形 18"/>
          <p:cNvSpPr/>
          <p:nvPr>
            <p:custDataLst>
              <p:tags r:id="rId5"/>
            </p:custDataLst>
          </p:nvPr>
        </p:nvSpPr>
        <p:spPr>
          <a:xfrm rot="5400000">
            <a:off x="6699060" y="1489748"/>
            <a:ext cx="1277347" cy="127956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9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6343896" y="3219300"/>
            <a:ext cx="1986804" cy="30302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特点：结构简单、工作可靠、传动效率高、制造容易等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2" name="矩形 43"/>
          <p:cNvSpPr/>
          <p:nvPr>
            <p:custDataLst>
              <p:tags r:id="rId7"/>
            </p:custDataLst>
          </p:nvPr>
        </p:nvSpPr>
        <p:spPr>
          <a:xfrm>
            <a:off x="6475535" y="2843282"/>
            <a:ext cx="1723347" cy="12203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83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05</a:t>
            </a:r>
            <a:endParaRPr lang="zh-CN" altLang="en-US"/>
          </a:p>
        </p:txBody>
      </p:sp>
      <p:sp>
        <p:nvSpPr>
          <p:cNvPr id="104983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机构分类与特点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https://d.book118.com/115040134343011110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4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6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4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6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4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6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4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4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4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4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4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6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4*l_h_f*1_5_1"/>
  <p:tag name="KSO_WM_UNIT_INDEX" val="1_5_1"/>
  <p:tag name="KSO_WM_UNIT_LAYERLEVEL" val="1_1_1"/>
  <p:tag name="KSO_WM_UNIT_NOCLEAR" val="0"/>
  <p:tag name="KSO_WM_UNIT_PRESET_TEXT" val="单击此处输入你的智能图形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7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1*l_h_i*1_1_1"/>
  <p:tag name="KSO_WM_UNIT_INDEX" val="1_1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1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1*l_h_i*1_1_2"/>
  <p:tag name="KSO_WM_UNIT_INDEX" val="1_1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1*l_h_i*1_2_1"/>
  <p:tag name="KSO_WM_UNIT_INDEX" val="1_2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1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1*l_h_i*1_2_2"/>
  <p:tag name="KSO_WM_UNIT_INDEX" val="1_2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5"/>
  <p:tag name="KSO_WM_UNIT_TYPE" val="e"/>
  <p:tag name="KSO_WM_UNIT_VALUE" val="6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0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25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22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《其它常用机构》PPT课件</vt:lpstr>
      <vt:lpstr>目录</vt:lpstr>
      <vt:lpstr>添加章节标题</vt:lpstr>
      <vt:lpstr>课件封面</vt:lpstr>
      <vt:lpstr>PowerPoint Presentation</vt:lpstr>
      <vt:lpstr>标题：《其它常用机构》</vt:lpstr>
      <vt:lpstr>副标题：介绍常用机构及其应用</vt:lpstr>
      <vt:lpstr>图片：相关机构或组织图标</vt:lpstr>
      <vt:lpstr>目录</vt:lpstr>
      <vt:lpstr>PowerPoint Presentation</vt:lpstr>
      <vt:lpstr>常用机构概述</vt:lpstr>
      <vt:lpstr>机构分类与特点</vt:lpstr>
      <vt:lpstr>机构应用场景</vt:lpstr>
      <vt:lpstr>机构发展趋势</vt:lpstr>
      <vt:lpstr>常用机构概述</vt:lpstr>
      <vt:lpstr>PowerPoint Presentation</vt:lpstr>
      <vt:lpstr>定义与作用</vt:lpstr>
      <vt:lpstr>历史发展与现状</vt:lpstr>
      <vt:lpstr>常见类型与特点</vt:lpstr>
      <vt:lpstr>机构分类与特点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2024-09-16T12:43:29.641</cp:lastPrinted>
  <dcterms:created xsi:type="dcterms:W3CDTF">2024-09-16T04:43:29Z</dcterms:created>
  <dcterms:modified xsi:type="dcterms:W3CDTF">2024-09-16T04:43:32Z</dcterms:modified>
</cp:coreProperties>
</file>