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40" r:id="rId32"/>
    <p:sldId id="343" r:id="rId33"/>
    <p:sldId id="346" r:id="rId34"/>
    <p:sldId id="349" r:id="rId35"/>
    <p:sldId id="351" r:id="rId36"/>
  </p:sldIdLst>
  <p:sldSz cx="12192000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slide" Target="slides/slide29.xml" /><Relationship Id="rId34" Type="http://schemas.openxmlformats.org/officeDocument/2006/relationships/slide" Target="slides/slide30.xml" /><Relationship Id="rId35" Type="http://schemas.openxmlformats.org/officeDocument/2006/relationships/slide" Target="slides/slide31.xml" /><Relationship Id="rId36" Type="http://schemas.openxmlformats.org/officeDocument/2006/relationships/slide" Target="slides/slide32.xml" /><Relationship Id="rId37" Type="http://schemas.openxmlformats.org/officeDocument/2006/relationships/tags" Target="tags/tag1.xml" /><Relationship Id="rId38" Type="http://schemas.openxmlformats.org/officeDocument/2006/relationships/presProps" Target="presProps.xml" /><Relationship Id="rId39" Type="http://schemas.openxmlformats.org/officeDocument/2006/relationships/viewProps" Target="viewProps.xml" /><Relationship Id="rId4" Type="http://schemas.openxmlformats.org/officeDocument/2006/relationships/notesMaster" Target="notesMasters/notesMaster1.xml" /><Relationship Id="rId40" Type="http://schemas.openxmlformats.org/officeDocument/2006/relationships/theme" Target="theme/theme1.xml" /><Relationship Id="rId41" Type="http://schemas.openxmlformats.org/officeDocument/2006/relationships/tableStyles" Target="tableStyles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1A00026-CB52-4B1A-9034-A1F93BD9A1A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0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1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3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4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16" name="PlaceHolder 2"/>
          <p:cNvSpPr>
            <a:spLocks noGrp="1"/>
          </p:cNvSpPr>
          <p:nvPr>
            <p:ph type="body" idx="46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17" name="PlaceHolder 3"/>
          <p:cNvSpPr>
            <a:spLocks noGrp="1"/>
          </p:cNvSpPr>
          <p:nvPr>
            <p:ph type="sldNum" idx="45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CA653-E0FD-4393-84AC-F42667989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5384B-CA7F-4BEF-9461-41BC2194D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51F0B-C8AA-4405-8FA5-8B6E4AF57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6B6E8-DD17-42CF-9D11-D01C5D12C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F1609D-3B5D-4745-B84C-4A31ACC63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DF0C9D-4F46-4780-9C37-A52C3349A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A2D60A-4F81-49FB-99FC-A133CAC73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7FE2B-B3A8-4F17-AD3E-6EC7DD86A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C9EAE3-FE47-4BA5-A0DE-2C88CD81F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1D627-E574-49B5-BEC8-78A586F9B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1EF6F-7B19-4573-8A66-397D05AD9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9A8E4F1-4435-4065-8B9B-054A055E5E5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3A04EB8-63D6-4562-BBF2-1380EAF9120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40234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班主任的诚挚待人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93333"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班主任的温暖关怀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班主任的悉心教育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班主任的成就与挑战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班主任的感悟与反思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班主任的光荣与幸福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8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班主任的永远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9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班主任的祝福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10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第十章 班主任的期许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班主任是学生和学校之间的桥梁，负责管理和指导学生全面发展。其关键性作用在于成为学生的心灵导师、学业引导者和生活陪伴者。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什么是班主任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重要的连接者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桥梁角色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管理和指导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塑造学生成长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学业引导者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指导学习方法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激励学术进步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生活陪伴者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关注生活状态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提供情感支持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班主任的角色定位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心灵导师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倾听学生心声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提供心理支持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班主任的职责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学习和生活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关注学生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困惑解惑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班主任的素质要求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班主任需要具备心理素质，包括善于倾听和沟通的能力；专业素质，熟悉教育法规和了解学生心理；以及学术素质，拥有一定的学科知识。这些素质的综合展现了班主任的能力和责任。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班主任的温暖关怀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关心学生的生活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关心学生的家庭情况和生活状况，了解他们的背景和环境。此外，班主任也关心学生的身体健康和饮食习惯，确保他们能够健康成长。同时，班主任还提供学生情感上的支持和安慰，让学生感受到温暖与关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保护学生的权益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保护他们免受伤害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维护学生的基本权益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对学生的言行进行适时的引导和规范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言行引导和规范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帮助学生解决问题，提高自我保护意识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问题解决与自我保护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人生观与价值观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帮助学生树立正确的人生观和价值观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勇于面对挑战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激励学生勇敢面对挑战，不断进步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鼓励学生的成长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肯定和鼓励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对学生的优点和进步给予及时的肯定和鼓励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培养学生的团队意识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培养良好的人际交往能力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团结互助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促进同学之间的友谊和互助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和谐班级氛围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锻炼团队协作能力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团队活动参与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班主任的温暖关怀，不仅包括关心学生的生活、保护他们的权益，还要鼓励学生的成长和培养他们的团队意识。班主任的工作是促进学生全面发展的重要一环，需要关怀、理解和关爱。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班主任的悉心教育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知识教育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培养扎实的学习基础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教导学生掌握学科知识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追求卓越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鼓励学生勤奋学习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及时帮助他们解决学习困难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关注学生学习进展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人格教育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班主任在人格教育中扮演着重要角色，培养学生的道德品质，树立正确的人生观。倡导学生遵纪守法，培养良好的行为习惯。同时，班主任也致力于培养学生的独立性和自主性，引导他们健康成长。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能力教育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培养学生的综合能力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开展综合素质拓展活动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激发学生的学习兴趣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培养创新意识和实践能力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开阔他们的视野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激发学生的学习兴趣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培养学生的适应能力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让他们应对各种挑战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关注学生的心理健康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帮助他们树立积极心态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帮助学生克服心理障碍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学生教育总结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学科知识掌握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知识教育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综合素质拓展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能力教育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道德品质培养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人格教育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班主任的团队合作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协助其他老师开展教学工作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协助教师进行课堂教学，促进学生成绩提升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参与学校活动策划和组织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共同策划和组织学校活动，培养学生综合素质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与教师团队合作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与班主任团队成员密切合作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建立密切的合作关系，共同关心学生的成长与发展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与家长团队合作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了解学生在家庭中的表现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积极与家长沟通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共同为学生成长努力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协助家长解决问题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共同关注学生成长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帮助家长了解学生情况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与社会团队合作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为学生提供更多发展机会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与社会资源对接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让学生了解社会、融入社会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开展社会实践活动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为学生未来发展奠定基础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促进学校与社会的互动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与学生团队合作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建立和谐的师生关系，促进学生对学校的认同感。培养学生的团队精神和协作能力，打造积极向上的班集体氛围，共同推动班级发展。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激发学生集体凝聚力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提高协作能力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打造积极班集体氛围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鼓励积极向上行为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共同推动班级进步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与学生团队合作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建立和谐师生关系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促进学生认同感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增进师生沟通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05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第五章 班主任的成就与挑战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班主任的成就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见证学生的成长和进步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学生成长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在教育教学工作中积累了丰富的经验和智慧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丰富经验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获得学生和家长的认可和尊重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获得认可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面对学生多样化需求，需要不断提升自身素质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学生多样化需求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应对学生问题和挑战，需要有耐心和智慧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学生问题和挑战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承受巨大的心理压力，需要保持心态平衡和心理健康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继续坚守初心，为学生成长贡献力量。不断学习进步，适应时代变化，提升班主任工作水平。希望未来学生能够健康成长，实现更多的梦想。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全心投入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班主任的工作需要全心全意地投入，需要关爱学生、悉心教育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诚挚待人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希望每位班主任都能以诚挚的态度对待学生，为学生成长保驾护航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重要角色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班主任是学校中不可或缺的重要角色，承担着重要的教育责任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https://d.book118.com/115040234014011130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215</Paragraphs>
  <Slides>32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baseType="lpstr" size="4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班主任的诚挚待人</vt:lpstr>
      <vt:lpstr>目录</vt:lpstr>
      <vt:lpstr>第1章 班主任的重要性</vt:lpstr>
      <vt:lpstr> </vt:lpstr>
      <vt:lpstr>什么是班主任</vt:lpstr>
      <vt:lpstr>班主任的角色定位</vt:lpstr>
      <vt:lpstr>班主任的职责</vt:lpstr>
      <vt:lpstr>班主任的素质要求</vt:lpstr>
      <vt:lpstr>第2章 班主任的温暖关怀</vt:lpstr>
      <vt:lpstr> </vt:lpstr>
      <vt:lpstr>保护学生的权益</vt:lpstr>
      <vt:lpstr>鼓励学生的成长</vt:lpstr>
      <vt:lpstr>培养学生的团队意识</vt:lpstr>
      <vt:lpstr>总结</vt:lpstr>
      <vt:lpstr>第3章 班主任的悉心教育</vt:lpstr>
      <vt:lpstr>知识教育</vt:lpstr>
      <vt:lpstr> </vt:lpstr>
      <vt:lpstr>能力教育</vt:lpstr>
      <vt:lpstr>心理教育</vt:lpstr>
      <vt:lpstr>学生教育总结</vt:lpstr>
      <vt:lpstr>第四章 班主任的团队合作</vt:lpstr>
      <vt:lpstr>与教师团队合作</vt:lpstr>
      <vt:lpstr>与家长团队合作</vt:lpstr>
      <vt:lpstr>与社会团队合作</vt:lpstr>
      <vt:lpstr> </vt:lpstr>
      <vt:lpstr>与学生团队合作</vt:lpstr>
      <vt:lpstr>第五章 班主任的成就与挑战</vt:lpstr>
      <vt:lpstr>班主任的成就</vt:lpstr>
      <vt:lpstr>班主任的挑战</vt:lpstr>
      <vt:lpstr>未来展望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2024-09-29T14:58:09.250</cp:lastPrinted>
  <dcterms:created xsi:type="dcterms:W3CDTF">2024-09-29T06:58:09Z</dcterms:created>
  <dcterms:modified xsi:type="dcterms:W3CDTF">2024-09-29T06:58:11Z</dcterms:modified>
</cp:coreProperties>
</file>