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34E74-2396-4EB9-BDB5-8F6DB3B65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58B3A-CB31-4018-B2FC-11F98F127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DA717C-D8C8-4E20-80CF-424FFCAB0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564222-1EE3-47B0-A457-5B166329D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C8E598-D584-49B1-A37D-4739922A9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6DB267-5134-4B29-ACDE-2A0A785F9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E604A2-82EE-40E8-8A7C-C250A469E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CFEFA8-BF6C-46A3-85CB-B371A503C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F70BF-EBEC-4615-8E59-99F319CA6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92810-DB14-46DB-8DC0-91C54FFF4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0CE16-E584-4D47-A8E9-0EBE0B80F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04122000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幼儿特发性关节炎的诊断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幼儿特发性关节炎的治疗方法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幼儿特发性关节炎的康复与护理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幼儿特发性关节炎的预后与展望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幼儿特发性关节炎概述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幼儿特发性关节炎（Juvenile Idiopathic Arthritis，JIA）是一种慢性自身免疫性疾病，主要影响关节，导致关节炎症和疼痛。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多发于儿童期，病程长且易反复，可导致关节畸形和功能障碍。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36" r="433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072" r="2507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目前尚不完全清楚，可能与遗传、免疫、感染等多种因素有关。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免疫系统异常激活，产生炎症反应，导致关节炎症。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关节疼痛、肿胀、僵硬，可伴有发热、皮疹等症状。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根据关节炎类型可分为少关节型、多关节型、全身型等。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幼儿特发性关节炎的诊断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根据国际通用的诊断标准，结合患者的临床表现、实验室检查和影像学检查结果进行综合判断。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医生会详细询问患儿病史，进行全面的体格检查，并根据需要进行相关实验室和影像学检查，以明确诊断。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429" r="14429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幼儿特发性关节炎需与其他风湿性疾病如风湿热、系统性红斑狼疮等进行鉴别。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其他风湿性疾病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幼儿特发性关节炎还需与感染、外伤等其他原因引起的关节炎进行鉴别。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其他原因引起的关节炎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188" r="181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评估病情的指标包括关节疼痛程度、关节肿胀程度、关节活动度、炎症指标等。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医生会根据患者的具体情况选择合适的评估方法，如观察法、量表评价法、实验室检查等，以便全面了解患者的病情状况。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幼儿特发性关节炎的治疗方法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https://d.book118.com/115041220000011041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2024-09-01T09:03:18.229</cp:lastPrinted>
  <dcterms:created xsi:type="dcterms:W3CDTF">2024-09-01T01:03:18Z</dcterms:created>
  <dcterms:modified xsi:type="dcterms:W3CDTF">2024-09-01T01:03:19Z</dcterms:modified>
</cp:coreProperties>
</file>