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1A305-E842-4041-91F5-CAF15606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AE980-ECD9-4DF0-93F4-20D60FA59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8B7C-4271-4714-91C5-56ABA1F0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9E3EE-E6EB-42B1-AABC-552DB3E7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C7FE4-CE71-4B7F-B871-704475E4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7B96A-374E-4E60-A60C-B8582579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70FFA-F8B9-44CE-BD11-038E1CA2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AC18A-8318-4EBC-8B95-07240EA7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F8AB3-FDC9-4BBB-AA9D-C61F5214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EE71F-8605-4990-99D5-A7620F73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BE097-EEE9-4F76-93FE-52978BDF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41323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【冀教版】七级数学上册《代数式(第课时)2》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代数式基本概念与性质</a:t>
            </a:r>
          </a:p>
          <a:p>
            <a:r>
              <a:t>整式加减法与去括号法则</a:t>
            </a:r>
          </a:p>
          <a:p>
            <a:r>
              <a:t>分式化简与求值方法</a:t>
            </a:r>
          </a:p>
          <a:p>
            <a:r>
              <a:t>因式分解技巧及其应用</a:t>
            </a:r>
          </a:p>
          <a:p>
            <a:r>
              <a:t>方程与不等式组解法研究</a:t>
            </a:r>
          </a:p>
          <a:p>
            <a:r>
              <a:t>函数初步认识与图像分析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由数、字母和运算符号（加、减、乘、除、乘方、开方）组成的数学表达式。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根据组成元素和运算符号的不同，代数式可分为整式、分式和根式等。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代数式分类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   </a:t>
            </a:r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代数式运算规则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代数式四则运算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在代数式中，可以进行加、减、乘、除四种基本运算，需遵循先乘除后加减的原则。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乘法公式与因式分解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掌握乘法公式（如平方差公式、完全平方公式等）和因式分解方法（如提公因式法、公式法等），以便进行代数式的化简和计算。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分式的运算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了解分式的概念，掌握分式的四则运算法则，能进行简单的分式运算。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用数值代替代数式中的字母，按照代数式的运算法则计算得出的结果，叫做代数式的值。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等式性质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等式两边同时加上（或减去）同一个数（或式子），所得结果仍是等式；等式两边同时乘（或除以）同一个不为零的数，所得结果仍是等式。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代数式不仅可以表示具体的数量，还可以表示量与量之间的关系，具有广泛的应用价值。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整式加减法与去括号法则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将整式中具有相同字母和相同次数的项进行合并，简化整式。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合并同类项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添括号法则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交换律和结合律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在整式加减运算中，通过添加括号来改变运算顺序，使计算更简便。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运用交换律和结合律，调整整式中各项的位置，便于合并同类项。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整式加减法运算技巧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根据括号前是加号还是减号，去掉括号后，括号里的每一项是否变号。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去括号法则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在去括号过程中，运用分配律将括号内的每一项与括号外的数相乘或相除。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分配律的应用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通过去括号，将整式化简为更简单的形式，便于进行后续的运算。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简化整式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去括号法则及应用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通过具体例题的解析，展示整式加减法和去括号法则的应用，帮助学生理解和掌握相关知识。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例题解析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提供一定数量的练习题，供学生进行针对性的练习，巩固所学知识。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练习题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总结解题过程中的一些技巧和注意事项，帮助学生提高解题效率和准确性。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解题技巧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典型例题解析与练习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分式化简与求值方法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在化简分式前，首先要找出分子和分母中的公因式，以便进行约分。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找出分子和分母的公因式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将分子和分母中的公因式约去，使分式简化。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约分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将约分后的分子和分母进行整理，确保化简结果最简。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整理化简结果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分式化简步骤和技巧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变形代入法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当已知条件比较复杂时，可以通过对分式进行变形，将已知条件转化为可以代入的形式。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直接代入法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当已知分式中某个字母的值时，可以直接将字母的值代入分式中进行计算。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整体代入法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当已知分式中某个整体的值时，可以将这个整体的值代入分式中进行计算。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分式求值策略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https://d.book118.com/115041323300011101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2024-09-10T08:46:40.396</cp:lastPrinted>
  <dcterms:created xsi:type="dcterms:W3CDTF">2024-09-10T00:46:40Z</dcterms:created>
  <dcterms:modified xsi:type="dcterms:W3CDTF">2024-09-10T00:46:42Z</dcterms:modified>
</cp:coreProperties>
</file>