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19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F69E8-8DBD-4C44-9931-FC3703252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FF774-CEDC-408F-9BCC-7B393960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94C20-4D78-410F-9F81-4D420635A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37940-8108-4800-A237-011477FE9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E5B84E-C26E-4624-9D38-906A5DDAD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6EC9CF-1B39-4996-8DE9-44DCDA4B3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97821F-4D39-49C7-8E1B-BAF3517FB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F57AC-2C8C-48A0-AFE5-8ED73B032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CFF4F-E898-4457-95E0-21B8EB69C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E02A5-AFA8-4DE2-BAFA-DCA74B5D0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95630-70F9-4E5D-870E-BC636435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180" r:id="rId2"/>
    <p:sldLayoutId id="2147491181" r:id="rId3"/>
    <p:sldLayoutId id="2147491182" r:id="rId4"/>
    <p:sldLayoutId id="2147491183" r:id="rId5"/>
    <p:sldLayoutId id="2147491184" r:id="rId6"/>
    <p:sldLayoutId id="2147491185" r:id="rId7"/>
    <p:sldLayoutId id="2147491186" r:id="rId8"/>
    <p:sldLayoutId id="2147491187" r:id="rId9"/>
    <p:sldLayoutId id="2147491188" r:id="rId10"/>
    <p:sldLayoutId id="2147491189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tags" Target="../tags/tag108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420320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产品销售渠道拓展效果分析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3"/>
            </p:custDataLst>
          </p:nvPr>
        </p:nvSpPr>
        <p:spPr>
          <a:xfrm>
            <a:off x="17752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项标题"/>
          <p:cNvSpPr txBox="1"/>
          <p:nvPr>
            <p:custDataLst>
              <p:tags r:id="rId4"/>
            </p:custDataLst>
          </p:nvPr>
        </p:nvSpPr>
        <p:spPr>
          <a:xfrm>
            <a:off x="27928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分析产品销售渠道拓展的必要性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序号"/>
          <p:cNvSpPr txBox="1"/>
          <p:nvPr>
            <p:custDataLst>
              <p:tags r:id="rId5"/>
            </p:custDataLst>
          </p:nvPr>
        </p:nvSpPr>
        <p:spPr>
          <a:xfrm>
            <a:off x="6499654" y="3289695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项标题"/>
          <p:cNvSpPr txBox="1"/>
          <p:nvPr>
            <p:custDataLst>
              <p:tags r:id="rId6"/>
            </p:custDataLst>
          </p:nvPr>
        </p:nvSpPr>
        <p:spPr>
          <a:xfrm>
            <a:off x="7517219" y="3289695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产品销售渠道拓展的方法和策略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64996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项标题"/>
          <p:cNvSpPr txBox="1"/>
          <p:nvPr>
            <p:custDataLst>
              <p:tags r:id="rId8"/>
            </p:custDataLst>
          </p:nvPr>
        </p:nvSpPr>
        <p:spPr>
          <a:xfrm>
            <a:off x="75172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产品销售渠道拓展的挑战和应对策略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1775254" y="4679092"/>
            <a:ext cx="753913" cy="126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2792819" y="4679092"/>
            <a:ext cx="3557016" cy="126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产品销售渠道拓展的效果评估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分析产品销售渠道拓展的必要性</a:t>
            </a:r>
            <a:endParaRPr lang="zh-CN" altLang="en-US"/>
          </a:p>
        </p:txBody>
      </p:sp>
      <p:sp>
        <p:nvSpPr>
          <p:cNvPr id="10488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提升销售额和市场份额</a:t>
            </a:r>
            <a:endParaRPr lang="zh-CN" altLang="en-US"/>
          </a:p>
        </p:txBody>
      </p:sp>
      <p:sp>
        <p:nvSpPr>
          <p:cNvPr id="1048896" name="矩形 31"/>
          <p:cNvSpPr/>
          <p:nvPr>
            <p:custDataLst>
              <p:tags r:id="rId2"/>
            </p:custDataLst>
          </p:nvPr>
        </p:nvSpPr>
        <p:spPr>
          <a:xfrm>
            <a:off x="3088828" y="1773936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拓展销售渠道可以增加产品覆盖面，提高品牌知名度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8" name="矩形 4"/>
          <p:cNvSpPr/>
          <p:nvPr>
            <p:custDataLst>
              <p:tags r:id="rId3"/>
            </p:custDataLst>
          </p:nvPr>
        </p:nvSpPr>
        <p:spPr>
          <a:xfrm>
            <a:off x="3088828" y="2860879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多样化的销售渠道可以吸引更多潜在客户，提高转化率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5"/>
          <p:cNvSpPr/>
          <p:nvPr>
            <p:custDataLst>
              <p:tags r:id="rId4"/>
            </p:custDataLst>
          </p:nvPr>
        </p:nvSpPr>
        <p:spPr>
          <a:xfrm>
            <a:off x="3088828" y="3947821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拓展销售渠道可以降低对单一渠道的依赖，增强抗风险能力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7"/>
          <p:cNvSpPr/>
          <p:nvPr>
            <p:custDataLst>
              <p:tags r:id="rId5"/>
            </p:custDataLst>
          </p:nvPr>
        </p:nvSpPr>
        <p:spPr>
          <a:xfrm>
            <a:off x="3088828" y="5034764"/>
            <a:ext cx="6012179" cy="927124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拓展销售渠道可以增加销售额和市场份额，提升企业盈利能力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增强品牌知名度和影响力</a:t>
            </a:r>
            <a:endParaRPr lang="zh-CN" altLang="en-US"/>
          </a:p>
        </p:txBody>
      </p:sp>
      <p:sp>
        <p:nvSpPr>
          <p:cNvPr id="1048940" name="圆角矩形 26"/>
          <p:cNvSpPr/>
          <p:nvPr>
            <p:custDataLst>
              <p:tags r:id="rId2"/>
            </p:custDataLst>
          </p:nvPr>
        </p:nvSpPr>
        <p:spPr>
          <a:xfrm>
            <a:off x="1014984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2" name="圆角矩形 28"/>
          <p:cNvSpPr/>
          <p:nvPr>
            <p:custDataLst>
              <p:tags r:id="rId3"/>
            </p:custDataLst>
          </p:nvPr>
        </p:nvSpPr>
        <p:spPr>
          <a:xfrm>
            <a:off x="1017337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44" name="文本框 31"/>
          <p:cNvSpPr txBox="1"/>
          <p:nvPr>
            <p:custDataLst>
              <p:tags r:id="rId4"/>
            </p:custDataLst>
          </p:nvPr>
        </p:nvSpPr>
        <p:spPr>
          <a:xfrm>
            <a:off x="1158516" y="2404948"/>
            <a:ext cx="2114279" cy="315366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拓展销售渠道可以增加品牌曝光度，提高品牌知名度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圆角矩形 29"/>
          <p:cNvSpPr/>
          <p:nvPr>
            <p:custDataLst>
              <p:tags r:id="rId5"/>
            </p:custDataLst>
          </p:nvPr>
        </p:nvSpPr>
        <p:spPr>
          <a:xfrm>
            <a:off x="3600907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8" name="圆角矩形 32"/>
          <p:cNvSpPr/>
          <p:nvPr>
            <p:custDataLst>
              <p:tags r:id="rId6"/>
            </p:custDataLst>
          </p:nvPr>
        </p:nvSpPr>
        <p:spPr>
          <a:xfrm>
            <a:off x="3603260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0" name="文本框 34"/>
          <p:cNvSpPr txBox="1"/>
          <p:nvPr>
            <p:custDataLst>
              <p:tags r:id="rId7"/>
            </p:custDataLst>
          </p:nvPr>
        </p:nvSpPr>
        <p:spPr>
          <a:xfrm>
            <a:off x="3746792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多样化的销售渠道可以覆盖更广泛的目标客户群体，扩大品牌影响力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圆角矩形 3"/>
          <p:cNvSpPr/>
          <p:nvPr>
            <p:custDataLst>
              <p:tags r:id="rId8"/>
            </p:custDataLst>
          </p:nvPr>
        </p:nvSpPr>
        <p:spPr>
          <a:xfrm>
            <a:off x="6186830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54" name="圆角矩形 4"/>
          <p:cNvSpPr/>
          <p:nvPr>
            <p:custDataLst>
              <p:tags r:id="rId9"/>
            </p:custDataLst>
          </p:nvPr>
        </p:nvSpPr>
        <p:spPr>
          <a:xfrm>
            <a:off x="6189183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56" name="文本框 5"/>
          <p:cNvSpPr txBox="1"/>
          <p:nvPr>
            <p:custDataLst>
              <p:tags r:id="rId10"/>
            </p:custDataLst>
          </p:nvPr>
        </p:nvSpPr>
        <p:spPr>
          <a:xfrm>
            <a:off x="6332127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与传统销售方式相比，网络销售等新型销售渠道具有更强的传播力，有助于提升品牌影响力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圆角矩形 8"/>
          <p:cNvSpPr/>
          <p:nvPr>
            <p:custDataLst>
              <p:tags r:id="rId11"/>
            </p:custDataLst>
          </p:nvPr>
        </p:nvSpPr>
        <p:spPr>
          <a:xfrm>
            <a:off x="8772753" y="2014942"/>
            <a:ext cx="2401235" cy="37058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60" name="圆角矩形 9"/>
          <p:cNvSpPr/>
          <p:nvPr>
            <p:custDataLst>
              <p:tags r:id="rId12"/>
            </p:custDataLst>
          </p:nvPr>
        </p:nvSpPr>
        <p:spPr>
          <a:xfrm>
            <a:off x="8775106" y="2014942"/>
            <a:ext cx="2396700" cy="19691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62" name="文本框 10"/>
          <p:cNvSpPr txBox="1"/>
          <p:nvPr>
            <p:custDataLst>
              <p:tags r:id="rId13"/>
            </p:custDataLst>
          </p:nvPr>
        </p:nvSpPr>
        <p:spPr>
          <a:xfrm>
            <a:off x="8918050" y="2404948"/>
            <a:ext cx="2111688" cy="315490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通过与各类销售渠道的合作，可以加强品牌与消费者之间的互动，提高品牌忠诚度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降低营销成本和提高利润率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应对市场竞争和变化的挑战</a:t>
            </a:r>
            <a:endParaRPr lang="zh-CN" altLang="en-US"/>
          </a:p>
        </p:txBody>
      </p:sp>
      <p:sp>
        <p:nvSpPr>
          <p:cNvPr id="10490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市场竞争激烈，企业需要不断拓展销售渠道以增加市场份额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销售渠道的拓展有助于企业提高品牌知名度和影响力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应对市场变化和挑战，企业需要不断调整和优化销售渠道策略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客户需求多样化，企业需要通过拓展销售渠道满足不同客户的需求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产品销售渠道拓展的方法和策略</a:t>
            </a:r>
            <a:endParaRPr lang="zh-CN" altLang="en-US"/>
          </a:p>
        </p:txBody>
      </p:sp>
      <p:sp>
        <p:nvSpPr>
          <p:cNvPr id="10491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线上渠道拓展</a:t>
            </a:r>
            <a:endParaRPr lang="zh-CN" altLang="en-US"/>
          </a:p>
        </p:txBody>
      </p:sp>
      <p:sp>
        <p:nvSpPr>
          <p:cNvPr id="104915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电商平台合作：与知名电商平台建立合作关系，利用其流量和用户资源提高产品曝光度。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社交媒体营销：利用社交媒体平台进行内容营销，提高品牌知名度和用户粘性。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搜索引擎优化：通过优化网站结构和内容，提高网站在搜索引擎中的排名，增加流量和转化率。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自建官方网站：建立公司官方网站，展示产品信息和品牌形象，提高用户信任度。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线下渠道拓展</a:t>
            </a:r>
            <a:endParaRPr lang="zh-CN" altLang="en-US"/>
          </a:p>
        </p:txBody>
      </p:sp>
      <p:sp>
        <p:nvSpPr>
          <p:cNvPr id="104922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2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传统零售商：与大型超市、百货商场合作，提高产品曝光率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专卖店：开设品牌专卖店，提升品牌形象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批发市场：进入批发市场，扩大销售覆盖面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加盟连锁：发展加盟连锁店，快速拓展市场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  <p:sp>
        <p:nvSpPr>
          <p:cNvPr id="1049286" name="矩形 3"/>
          <p:cNvSpPr/>
          <p:nvPr>
            <p:custDataLst>
              <p:tags r:id="rId2"/>
            </p:custDataLst>
          </p:nvPr>
        </p:nvSpPr>
        <p:spPr>
          <a:xfrm>
            <a:off x="2151231" y="1773936"/>
            <a:ext cx="8351375" cy="918210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13"/>
          <p:cNvSpPr/>
          <p:nvPr>
            <p:custDataLst>
              <p:tags r:id="rId3"/>
            </p:custDataLst>
          </p:nvPr>
        </p:nvSpPr>
        <p:spPr>
          <a:xfrm>
            <a:off x="1686399" y="1773936"/>
            <a:ext cx="226487" cy="91821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4"/>
          <p:cNvSpPr txBox="1"/>
          <p:nvPr>
            <p:custDataLst>
              <p:tags r:id="rId4"/>
            </p:custDataLst>
          </p:nvPr>
        </p:nvSpPr>
        <p:spPr>
          <a:xfrm>
            <a:off x="2390351" y="1853270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定义：利用社交媒体平台进行产品推广和销售的营销方式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39"/>
          <p:cNvSpPr/>
          <p:nvPr>
            <p:custDataLst>
              <p:tags r:id="rId5"/>
            </p:custDataLst>
          </p:nvPr>
        </p:nvSpPr>
        <p:spPr>
          <a:xfrm>
            <a:off x="2151231" y="2863943"/>
            <a:ext cx="8351375" cy="918210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矩形 5"/>
          <p:cNvSpPr/>
          <p:nvPr>
            <p:custDataLst>
              <p:tags r:id="rId6"/>
            </p:custDataLst>
          </p:nvPr>
        </p:nvSpPr>
        <p:spPr>
          <a:xfrm>
            <a:off x="1686399" y="2863943"/>
            <a:ext cx="226487" cy="918210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文本框 41"/>
          <p:cNvSpPr txBox="1"/>
          <p:nvPr>
            <p:custDataLst>
              <p:tags r:id="rId7"/>
            </p:custDataLst>
          </p:nvPr>
        </p:nvSpPr>
        <p:spPr>
          <a:xfrm>
            <a:off x="2390351" y="2943277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优势：覆盖面广，传播速度快，互动性强，成本低廉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12"/>
          <p:cNvSpPr/>
          <p:nvPr>
            <p:custDataLst>
              <p:tags r:id="rId8"/>
            </p:custDataLst>
          </p:nvPr>
        </p:nvSpPr>
        <p:spPr>
          <a:xfrm>
            <a:off x="2151231" y="3953950"/>
            <a:ext cx="8351375" cy="918210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矩形 17"/>
          <p:cNvSpPr/>
          <p:nvPr>
            <p:custDataLst>
              <p:tags r:id="rId9"/>
            </p:custDataLst>
          </p:nvPr>
        </p:nvSpPr>
        <p:spPr>
          <a:xfrm>
            <a:off x="1686399" y="3953950"/>
            <a:ext cx="226487" cy="918210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19"/>
          <p:cNvSpPr txBox="1"/>
          <p:nvPr>
            <p:custDataLst>
              <p:tags r:id="rId10"/>
            </p:custDataLst>
          </p:nvPr>
        </p:nvSpPr>
        <p:spPr>
          <a:xfrm>
            <a:off x="2390351" y="4033285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策略：制定营销计划，确定目标受众，选择合适的社交媒体平台，发布有趣、有价值的内容，与用户互动，提高品牌知名度和销售量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9"/>
          <p:cNvSpPr/>
          <p:nvPr>
            <p:custDataLst>
              <p:tags r:id="rId11"/>
            </p:custDataLst>
          </p:nvPr>
        </p:nvSpPr>
        <p:spPr>
          <a:xfrm>
            <a:off x="2151231" y="5043399"/>
            <a:ext cx="8351375" cy="918210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26"/>
          <p:cNvSpPr/>
          <p:nvPr>
            <p:custDataLst>
              <p:tags r:id="rId12"/>
            </p:custDataLst>
          </p:nvPr>
        </p:nvSpPr>
        <p:spPr>
          <a:xfrm>
            <a:off x="1686399" y="5043399"/>
            <a:ext cx="226487" cy="918210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27"/>
          <p:cNvSpPr txBox="1"/>
          <p:nvPr>
            <p:custDataLst>
              <p:tags r:id="rId13"/>
            </p:custDataLst>
          </p:nvPr>
        </p:nvSpPr>
        <p:spPr>
          <a:xfrm>
            <a:off x="2390351" y="5122733"/>
            <a:ext cx="7990796" cy="75958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案例：某品牌通过社交媒体营销成功提高销售额和品牌知名度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合作伙伴关系建立</a:t>
            </a:r>
            <a:endParaRPr lang="zh-CN" altLang="en-US"/>
          </a:p>
        </p:txBody>
      </p:sp>
      <p:sp>
        <p:nvSpPr>
          <p:cNvPr id="10493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248630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936743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寻找合适的合作伙伴：根据产品特点和市场定位，寻找具有共同理念和资源的合作伙伴。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2"/>
          <p:cNvSpPr/>
          <p:nvPr>
            <p:custDataLst>
              <p:tags r:id="rId4"/>
            </p:custDataLst>
          </p:nvPr>
        </p:nvSpPr>
        <p:spPr>
          <a:xfrm>
            <a:off x="2052489" y="2965036"/>
            <a:ext cx="1516214" cy="10737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43811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2565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建立互信关系：通过沟通、交流和合作，建立互信、互利、互助的合作关系，确保双方利益的实现。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3"/>
          <p:cNvSpPr/>
          <p:nvPr>
            <p:custDataLst>
              <p:tags r:id="rId7"/>
            </p:custDataLst>
          </p:nvPr>
        </p:nvSpPr>
        <p:spPr>
          <a:xfrm>
            <a:off x="4241970" y="2965036"/>
            <a:ext cx="1516214" cy="10737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27021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15134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制定合作计划：明确合作目标、任务分工、合作期限和合作方式，确保双方在合作中能够协同工作。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4"/>
          <p:cNvSpPr/>
          <p:nvPr>
            <p:custDataLst>
              <p:tags r:id="rId10"/>
            </p:custDataLst>
          </p:nvPr>
        </p:nvSpPr>
        <p:spPr>
          <a:xfrm>
            <a:off x="6430310" y="2965036"/>
            <a:ext cx="1516214" cy="10737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8815932" y="1773936"/>
            <a:ext cx="1123820" cy="112577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504045" y="3295739"/>
            <a:ext cx="1748006" cy="26660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持续优化合作伙伴关系：定期评估合作效果，及时调整合作策略，加强沟通与协作，共同应对市场变化。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5"/>
          <p:cNvSpPr/>
          <p:nvPr>
            <p:custDataLst>
              <p:tags r:id="rId13"/>
            </p:custDataLst>
          </p:nvPr>
        </p:nvSpPr>
        <p:spPr>
          <a:xfrm>
            <a:off x="8619791" y="2965036"/>
            <a:ext cx="1516214" cy="10737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促销活动策划</a:t>
            </a:r>
            <a:endParaRPr lang="zh-CN" altLang="en-US"/>
          </a:p>
        </p:txBody>
      </p:sp>
      <p:sp>
        <p:nvSpPr>
          <p:cNvPr id="1049406" name="圆角矩形 3"/>
          <p:cNvSpPr/>
          <p:nvPr>
            <p:custDataLst>
              <p:tags r:id="rId2"/>
            </p:custDataLst>
          </p:nvPr>
        </p:nvSpPr>
        <p:spPr>
          <a:xfrm rot="16200000">
            <a:off x="5668896" y="-2623722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圆角矩形 4"/>
          <p:cNvSpPr/>
          <p:nvPr>
            <p:custDataLst>
              <p:tags r:id="rId3"/>
            </p:custDataLst>
          </p:nvPr>
        </p:nvSpPr>
        <p:spPr>
          <a:xfrm rot="16200000">
            <a:off x="910140" y="2135034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0" name="圆角矩形 5"/>
          <p:cNvSpPr/>
          <p:nvPr>
            <p:custDataLst>
              <p:tags r:id="rId4"/>
            </p:custDataLst>
          </p:nvPr>
        </p:nvSpPr>
        <p:spPr>
          <a:xfrm rot="16200000">
            <a:off x="5670017" y="-1503982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6"/>
          <p:cNvSpPr/>
          <p:nvPr>
            <p:custDataLst>
              <p:tags r:id="rId5"/>
            </p:custDataLst>
          </p:nvPr>
        </p:nvSpPr>
        <p:spPr>
          <a:xfrm rot="16200000">
            <a:off x="911261" y="3255335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4" name="圆角矩形 9"/>
          <p:cNvSpPr/>
          <p:nvPr>
            <p:custDataLst>
              <p:tags r:id="rId6"/>
            </p:custDataLst>
          </p:nvPr>
        </p:nvSpPr>
        <p:spPr>
          <a:xfrm rot="16200000">
            <a:off x="5668896" y="-405549"/>
            <a:ext cx="849913" cy="96456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10"/>
          <p:cNvSpPr/>
          <p:nvPr>
            <p:custDataLst>
              <p:tags r:id="rId7"/>
            </p:custDataLst>
          </p:nvPr>
        </p:nvSpPr>
        <p:spPr>
          <a:xfrm rot="16200000">
            <a:off x="910140" y="435320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8" name="圆角矩形 11"/>
          <p:cNvSpPr/>
          <p:nvPr>
            <p:custDataLst>
              <p:tags r:id="rId8"/>
            </p:custDataLst>
          </p:nvPr>
        </p:nvSpPr>
        <p:spPr>
          <a:xfrm rot="16200000">
            <a:off x="5670017" y="713631"/>
            <a:ext cx="849913" cy="9646331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12"/>
          <p:cNvSpPr/>
          <p:nvPr>
            <p:custDataLst>
              <p:tags r:id="rId9"/>
            </p:custDataLst>
          </p:nvPr>
        </p:nvSpPr>
        <p:spPr>
          <a:xfrm rot="16200000">
            <a:off x="911261" y="5472948"/>
            <a:ext cx="848513" cy="12731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2" name="文本框 7"/>
          <p:cNvSpPr txBox="1"/>
          <p:nvPr>
            <p:custDataLst>
              <p:tags r:id="rId10"/>
            </p:custDataLst>
          </p:nvPr>
        </p:nvSpPr>
        <p:spPr>
          <a:xfrm>
            <a:off x="1676071" y="3992110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设计促销活动：活动主题、时间、地点、参与方式等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11"/>
            </p:custDataLst>
          </p:nvPr>
        </p:nvSpPr>
        <p:spPr>
          <a:xfrm>
            <a:off x="1676071" y="5112411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9167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促销效果评估：通过销售额、客户反馈等方式评估活动效果，以便调整后续策略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6" name="文本框 13"/>
          <p:cNvSpPr txBox="1"/>
          <p:nvPr>
            <p:custDataLst>
              <p:tags r:id="rId12"/>
            </p:custDataLst>
          </p:nvPr>
        </p:nvSpPr>
        <p:spPr>
          <a:xfrm>
            <a:off x="1676071" y="1773936"/>
            <a:ext cx="9240611" cy="84991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确定促销目标：提高销售额、增加新客户、提升品牌知名度等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8" name="文本框 14"/>
          <p:cNvSpPr txBox="1"/>
          <p:nvPr>
            <p:custDataLst>
              <p:tags r:id="rId13"/>
            </p:custDataLst>
          </p:nvPr>
        </p:nvSpPr>
        <p:spPr>
          <a:xfrm>
            <a:off x="1676071" y="2895358"/>
            <a:ext cx="9240611" cy="849213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制定促销策略：打折、赠品、满减、限时抢购等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https://d.book118.com/115042032013011103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i*1_3_1"/>
  <p:tag name="KSO_WM_UNIT_INDEX" val="1_3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汉仪粗圆简</vt:lpstr>
      <vt:lpstr>汉仪正圆-75W</vt:lpstr>
      <vt:lpstr>汉仪正圆-45W</vt:lpstr>
      <vt:lpstr>Wingdings</vt:lpstr>
      <vt:lpstr>宋体</vt:lpstr>
      <vt:lpstr>微软雅黑</vt:lpstr>
      <vt:lpstr>Office Theme</vt:lpstr>
      <vt:lpstr>产品销售渠道拓展效果分析</vt:lpstr>
      <vt:lpstr>目录</vt:lpstr>
      <vt:lpstr>分析产品销售渠道拓展的必要性</vt:lpstr>
      <vt:lpstr>提升销售额和市场份额</vt:lpstr>
      <vt:lpstr>增强品牌知名度和影响力</vt:lpstr>
      <vt:lpstr>降低营销成本和提高利润率</vt:lpstr>
      <vt:lpstr>应对市场竞争和变化的挑战</vt:lpstr>
      <vt:lpstr>产品销售渠道拓展的方法和策略</vt:lpstr>
      <vt:lpstr>线上渠道拓展</vt:lpstr>
      <vt:lpstr>线下渠道拓展</vt:lpstr>
      <vt:lpstr>社交媒体营销</vt:lpstr>
      <vt:lpstr>合作伙伴关系建立</vt:lpstr>
      <vt:lpstr>促销活动策划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2024-09-12T06:08:03.994</cp:lastPrinted>
  <dcterms:created xsi:type="dcterms:W3CDTF">2024-09-11T22:08:04Z</dcterms:created>
  <dcterms:modified xsi:type="dcterms:W3CDTF">2024-09-11T22:08:06Z</dcterms:modified>
</cp:coreProperties>
</file>