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0959E-D95A-487C-ABF7-C41B13965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F0530-5A7A-4222-8859-3386D876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CCD89-6F4F-4C5F-8494-9195B801E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BDBCF-A1FB-457E-9411-90E5696B7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F9747-46E3-401F-85FD-0EC42B52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E3B9D3-6663-4DCE-90D3-C2EBC961F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15D9C-041F-4B0A-B53D-D4B174BD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A81DA-7B3A-4107-9667-41A8FEDEA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37CD3-1A87-4A61-85C7-E69E613E4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0BDD0-2B59-44B7-8712-2247D073D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CEE70-F78B-4DF7-B337-87F8A115D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43041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酒店提价周期提价发展前景分析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32415" y="633116"/>
            <a:ext cx="4139205" cy="4139205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33125" y="1133826"/>
            <a:ext cx="3137785" cy="31377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61902" y="1881216"/>
            <a:ext cx="2833586" cy="1971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5252" y="1614516"/>
            <a:ext cx="2413531" cy="81379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1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27007" y="892969"/>
            <a:ext cx="4542117" cy="3619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酒店提价周期的市场表现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酒店提价周期的财务表现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酒店提价周期的风险与挑战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酒店提价周期的策略建议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8833899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169123" y="259556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864356" y="259556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833899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169123" y="397305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64356" y="397305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833899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169123" y="535054"/>
            <a:ext cx="70127" cy="6752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864356" y="535054"/>
            <a:ext cx="340781" cy="6752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酒店提价周期概述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75" r="13375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105724"/>
            <a:ext cx="3718928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提价周期是指酒店在一定时间段内调整价格的频率和幅度。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2899456"/>
            <a:ext cx="3718928" cy="11906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提价周期通常与酒店市场的供需关系、通货膨胀、季节性等因素相关。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提价周期的概念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863008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提价周期的类型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674059" y="2435003"/>
            <a:ext cx="4518193" cy="906660"/>
            <a:chOff x="4674059" y="2435003"/>
            <a:chExt cx="4518193" cy="906660"/>
          </a:xfrm>
        </p:grpSpPr>
        <p:sp>
          <p:nvSpPr>
            <p:cNvPr id="25" name="TextBox 25"/>
            <p:cNvSpPr txBox="1"/>
            <p:nvPr/>
          </p:nvSpPr>
          <p:spPr>
            <a:xfrm>
              <a:off x="4674059" y="2435003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灵活提价周期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4674059" y="2793083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酒店根据市场动态和经营情况灵活调整价格，如针对节假日、特殊活动等提高价格。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674059" y="3726139"/>
            <a:ext cx="4518193" cy="906661"/>
            <a:chOff x="4674059" y="3726139"/>
            <a:chExt cx="4518193" cy="906661"/>
          </a:xfrm>
        </p:grpSpPr>
        <p:sp>
          <p:nvSpPr>
            <p:cNvPr id="28" name="TextBox 28"/>
            <p:cNvSpPr txBox="1"/>
            <p:nvPr/>
          </p:nvSpPr>
          <p:spPr>
            <a:xfrm>
              <a:off x="4674059" y="3726139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成本驱动型提价周期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4674059" y="4084220"/>
              <a:ext cx="4518193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酒店根据成本上涨情况调整价格，以弥补成本增加。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4674059" y="1147002"/>
            <a:ext cx="3532104" cy="31134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固定提价周期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674059" y="1505083"/>
            <a:ext cx="4453805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酒店按照固定的时间间隔进行价格调整，如每季度或每年提价一次。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78911" y="1010652"/>
            <a:ext cx="3564863" cy="3564863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提价周期的影响因素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332763" y="203279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3621179" y="398491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039998" y="3984913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2135991">
            <a:off x="5275062" y="2347974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-2296662">
            <a:off x="3970366" y="232844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-6933846">
            <a:off x="3586414" y="352346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10800000">
            <a:off x="4597995" y="4214465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6699367">
            <a:off x="5655222" y="3550281"/>
            <a:ext cx="329972" cy="39814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6365239" y="2069677"/>
            <a:ext cx="3045698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365239" y="2592497"/>
            <a:ext cx="2590800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竞争对手的提价行为可能促使酒店提高价格以保持竞争力；反之，竞争对手降价可能促使酒店降低价格以吸引客源。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59471" y="778237"/>
            <a:ext cx="3223403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市场需求与供给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3559471" y="1192996"/>
            <a:ext cx="2590416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当需求增加、供给有限时，酒店可能提高价格；反之，当需求减少、供给过剩时，酒店可能降低价格。</a:t>
            </a:r>
          </a:p>
        </p:txBody>
      </p:sp>
      <p:sp>
        <p:nvSpPr>
          <p:cNvPr id="35" name="Freeform 35"/>
          <p:cNvSpPr/>
          <p:nvPr/>
        </p:nvSpPr>
        <p:spPr>
          <a:xfrm>
            <a:off x="4538185" y="2238215"/>
            <a:ext cx="446407" cy="44640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448120" y="263054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5676615" y="2859044"/>
            <a:ext cx="400260" cy="40026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3215826" y="2665299"/>
            <a:ext cx="857250" cy="857250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51639" y="2866362"/>
            <a:ext cx="385625" cy="38562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857279" y="4241816"/>
            <a:ext cx="372533" cy="37253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5166732" y="4190704"/>
            <a:ext cx="445669" cy="445669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6124395" y="3722538"/>
            <a:ext cx="3045698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季节性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124395" y="4245358"/>
            <a:ext cx="2590800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旅游旺季和节假日期间，酒店价格通常较高；淡季则相对较低。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550169" y="2069677"/>
            <a:ext cx="3045698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消费者心理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550169" y="2592497"/>
            <a:ext cx="2590800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消费者对价格敏感程度、支付能力和心理预期会影响酒店的提价决策。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5923" y="3722538"/>
            <a:ext cx="3045698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923" y="4245358"/>
            <a:ext cx="2590800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通货膨胀和经济繁荣时期，酒店可能提高价格；经济衰退和通货紧缩时期，酒店可能降低价格或维持稳定。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酒店提价周期的市场表现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6741" y="12720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6832" y="15848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在旅游旺季或特殊事件期间，酒店需求量激增，供不应求，为提价提供了机会。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6832" y="11792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供不应求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458" r="8458"/>
          <a:stretch>
            <a:fillRect/>
          </a:stretch>
        </p:blipFill>
        <p:spPr>
          <a:xfrm>
            <a:off x="4762500" y="901549"/>
            <a:ext cx="4058190" cy="4058190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76832" y="2842110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在常规时期，酒店供需相对平衡，价格相对稳定。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76832" y="2436587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76832" y="4120577"/>
            <a:ext cx="3433502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在淡季或非旅游城市，酒店供应量相对较大，价格可能下降以吸引消费者。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76832" y="3715053"/>
            <a:ext cx="3245795" cy="365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供过于求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355440" y="223264"/>
            <a:ext cx="402793" cy="344077"/>
            <a:chOff x="355440" y="223264"/>
            <a:chExt cx="402793" cy="344077"/>
          </a:xfrm>
        </p:grpSpPr>
        <p:sp>
          <p:nvSpPr>
            <p:cNvPr id="11" name="AutoShape 11"/>
            <p:cNvSpPr/>
            <p:nvPr/>
          </p:nvSpPr>
          <p:spPr>
            <a:xfrm>
              <a:off x="355440" y="22556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2326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2460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3161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2838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1757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1527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1661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2362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2039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0959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0728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0862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1563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1240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355440" y="501601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49257" y="499296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38379" y="500637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24819" y="507645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06988" y="504416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需求与供给关系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96741" y="2529377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96741" y="3807843"/>
            <a:ext cx="180091" cy="1800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消费者对酒店提价的接受程度因个体、地区、时间等因素而异。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接受度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需求弹性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部分消费者对价格较为敏感，提价可能导致需求减少。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消费者可以通过在线评价、社交媒体等渠道对酒店价格进行反馈，影响酒店声誉和销售。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消费者反应与市场反馈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585609" y="1030568"/>
            <a:ext cx="3989384" cy="3989384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-378398" y="1237779"/>
            <a:ext cx="3574963" cy="357496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856181" y="3981220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7599" y="4102707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45759" y="3790265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市场格局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745759" y="4172662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不同地区、不同类型酒店的市场格局可能影响提价策略的实施。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竞争者策略与市场格局</a:t>
            </a:r>
          </a:p>
        </p:txBody>
      </p:sp>
      <p:sp>
        <p:nvSpPr>
          <p:cNvPr id="29" name="AutoShape 29"/>
          <p:cNvSpPr/>
          <p:nvPr/>
        </p:nvSpPr>
        <p:spPr>
          <a:xfrm>
            <a:off x="3856181" y="1421548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867599" y="1543035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745759" y="1202018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同类酒店竞争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745759" y="1565365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在同一地区，同类酒店的竞争可能影响价格策略。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3856181" y="2701384"/>
            <a:ext cx="776374" cy="776374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3867599" y="2822871"/>
            <a:ext cx="753539" cy="5334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745759" y="2491379"/>
            <a:ext cx="4439984" cy="5715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45759" y="2864250"/>
            <a:ext cx="4286138" cy="7620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酒店可通过提供独特服务、设施等手段进行差异化竞争，提高价格吸引力。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酒店提价周期的财务表现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酒店提价后，短期内可以获得更高的收入，但长期来看，由于价格过高，消费者可能会寻找其他住宿选择，从而降低收入。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成本稳定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酒店提价后，成本并不会随之增加，因此，从成本角度来看，提价并不会给酒店带来额外的负担。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收入与成本变化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短期利润增加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短期内，由于酒店可以获得更高的收入，同时成本保持稳定，因此利润会有所增加。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长期盈利能力下降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长期来看，由于价格过高，消费者数量会减少，导致收入降低，同时成本保持稳定，因此，长期盈利能力会下降。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利润与盈利能力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https://d.book118.com/115043041020011110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2024-09-15T05:03:01.007</cp:lastPrinted>
  <dcterms:created xsi:type="dcterms:W3CDTF">2024-09-14T21:03:01Z</dcterms:created>
  <dcterms:modified xsi:type="dcterms:W3CDTF">2024-09-14T21:03:02Z</dcterms:modified>
</cp:coreProperties>
</file>