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CDC5CEE-0762-4AB5-BBE4-283DC3A9A2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7DCCD2-F288-4678-8C3B-E314EDB220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D1410BB-37E7-499D-A624-DF40FDE92F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55A83CE-EA1A-4468-95CC-5243593DF0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09F6E85-D5DC-4B42-A52D-29FD1E31C81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A62E5D2-13B0-418F-86CC-CDB8538B38F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A1129BB-9A14-4FE8-9B64-B8B849811B0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883A25-C8E0-4CAD-89AC-8E4244D6CE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DB34C7-CFA0-4734-B0D5-04950EE7FB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FA31D5-90D8-4174-A657-4C31A9513C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CCC39A-B9FD-4BDE-9FF4-A6D873F8BC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5043204033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股票发行定价ppt课件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股票发行定价概述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股票发行定价的方法</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股票发行定价的策略</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股票发行定价的风险与控制</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股票发行定价的案例分析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股票发行定价概述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805582" y="2081786"/>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6433527" y="1751433"/>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股票发行定价是指企业通过发行股票筹集资金时，以特定价格将股票销售给投资者。</a:t>
            </a:r>
          </a:p>
        </p:txBody>
      </p:sp>
      <p:sp>
        <p:nvSpPr>
          <p:cNvPr id="5" name="TextBox 5"/>
          <p:cNvSpPr txBox="1"/>
          <p:nvPr/>
        </p:nvSpPr>
        <p:spPr>
          <a:xfrm>
            <a:off x="6433527" y="4146638"/>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股票发行定价是股票市场运作的核心环节，它决定了企业筹集资金的数量和成本，也影响了投资者的收益和风险。</a:t>
            </a:r>
          </a:p>
        </p:txBody>
      </p:sp>
      <p:sp>
        <p:nvSpPr>
          <p:cNvPr id="6" name="Freeform 6"/>
          <p:cNvSpPr/>
          <p:nvPr/>
        </p:nvSpPr>
        <p:spPr>
          <a:xfrm>
            <a:off x="1012384" y="231038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122011" y="231038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611221" y="2317815"/>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93891" y="218846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股票发行定价的定义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股票发行定价的重要性</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股票发行定价的高低直接影响到企业的融资成本和未来的经营业绩，对于企业的发展具有重要意义。</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股票发行定价是投资者判断投资价值的重要依据，合理的定价有助于吸引投资者，提高发行效率。</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市场环境</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企业基本面</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行业地位</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投资者情绪</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股票发行定价的影响因素</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企业在行业中的地位和竞争力也会影响股票发行定价，竞争力强的企业往往能够获得更高的估值。</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企业的盈利能力、偿债能力、运营能力等基本面因素会影响投资者对企业的信心和预期，进而影响股票发行定价。</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市场环境的变化会影响投资者的需求和供给，进而影响股票发行定价。例如，市场行情好时，投资者需求旺盛，股票发行定价相对较高。</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投资者的情绪和信心也会影响股票发行定价，当投资者情绪高涨时，股票发行定价相对较高；反之，则相对较低。</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股票发行定价的方法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市盈率法是一种基于市场比较的股票发行定价方法。</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市盈率法是通过比较类似的公司（同行业或同市场）的市盈率来估算新发行股票的合理价格。首先，选择一组可比公司，计算其平均市盈率或市盈率中位数。然后，根据新发行公司的预测盈利，乘以市盈率得到股票的发行价格。</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市盈率法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详细描述</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折现现金流法</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折现现金流法是一种基于公司未来现金流的股票发行定价方法。</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折现现金流法是通过预测公司未来的自由现金流，并折现至当前价值来确定股票的发行价格。自由现金流通常指公司经营活动产生的现金流量减去维持现有资产所需的资本支出。使用折现现金流法需要预测未来几年的自由现金流，并选择适当的折现率将未来现金流折现至现在，最后加总得到股票的发行价格。</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相对价值法是一种基于市场比较的股票发行定价方法。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相对价值法是通过比较类似公司的市场价值来确定新发行股票的合理价格。首先，选择一组可比公司，计算其市盈率、市净率等相对价值指标。然后，根据新发行公司的预测盈利或账面价值，乘以相应的相对价值指标得到股票的发行价格。相对价值法通常适用于公司未来盈利或现金流难以预测的情况。</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相对价值法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其他定价方法包括股利贴现模型、剩余收益模型等。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除了以上三种常见的股票发行定价方法外，还有一些其他方法如股利贴现模型、剩余收益模型等。这些方法基于不同的理论依据和假设条件，各有优缺点。在实际应用中，可以根据公司的具体情况和投资者的需求选择合适的定价方法。</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其他定价方法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股票发行定价的策略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https://d.book118.com/115043204033011110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2024-09-15T07:27:21.484</cp:lastPrinted>
  <dcterms:created xsi:type="dcterms:W3CDTF">2024-09-14T23:27:21Z</dcterms:created>
  <dcterms:modified xsi:type="dcterms:W3CDTF">2024-09-14T23:27:23Z</dcterms:modified>
</cp:coreProperties>
</file>