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482236-29F5-4ADF-8C0F-F81CA66F0D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547260-708F-4A45-835C-D6B05508AF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F8D39A-8890-422C-B9A4-0DC2874E93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92519A-30CF-4147-9775-844D54F575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2FEFA3-7229-4E99-B0CE-825FD24274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514930-C3E0-4840-8CB7-D19DB9E1A2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B84C6D-F37E-493B-B7F8-477BB3A71C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1ADAA3-2806-40BA-ABCC-FDC13211BB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ABED9A-F92B-45FA-AAC5-6EE3182DF6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565681-98A4-487C-9665-731CC80AF4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99615C-90B3-4160-9117-FDF70DCF4D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504412114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社会学统计第一篇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社会学统计概述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社会学统计方法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社会学统计数据的收集与处理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社会学统计中的变量与测量</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社会学统计中的描述性分析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社会学统计中的推论性分析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社会学统计概述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875" r="16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社会学统计是运用数理统计方法对社会现象进行数量分析的一门学科。</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揭示社会现象的内在规律，为社会科学研究提供定量依据。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描述社会现象</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解释社会现象</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预测社会现象</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社会决策支持</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社会学统计的重要性</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根据历史数据和现有信息，预测社会现象的未来发展趋势。</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运用统计方法分析社会现象之间的因果关系，揭示其内在机制。</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通过统计数据描述社会现象的数量特征、分布规律和变化趋势。</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为政府、企业和个人提供决策支持，促进社会科学发展和社会进步。</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人口统计</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经济统计</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社会调查统计</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社会指标统计</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社会学统计的研究对象</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研究人口数量、结构、分布、迁移和变动等方面的统计问题。</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研究国民经济核算、产业发展、市场运行、劳动就业等方面的统计问题。</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通过问卷调查、访谈、观察等方法收集数据，研究社会问题和社会现象。</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构建社会指标体系，综合评价社会发展水平、社会进步程度和社会生活质量。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社会学统计方法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712" b="5712"/>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频数分布</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集中趋势</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离散程度</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通过统计不同类别数据出现的次数，了解数据的分布情况。</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利用平均数、中位数和众数等指标，描述数据的中心位置。</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通过方差、标准差等指标，衡量数据的离散程度。</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描述性统计方法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推论性统计方法</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利用样本数据对总体参数进行估计，包括点估计和区间估计。</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根据样本数据对总体假设进行检验，判断假设是否成立。</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通过比较不同组别数据的方差，分析因素对结果的影响。</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参数估计</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假设检验</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方差分析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608" r="2360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研究两个或多个变量之间的相关关系，包括线性相关和非线性相关。</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相关分析</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通过建立回归模型，分析自变量对因变量的影响程度。</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回归分析</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根据数据的相似性或差异性，将数据分成不同的类别或簇。</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聚类分析</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通过提取公共因子，简化数据结构并揭示变量之间的关系。</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因子分析</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多元统计方法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社会学统计数据的收集与处理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48" r="1674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00" r="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问卷调查</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实地访谈</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观察法</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实验法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数据来源与收集方法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通过设计问卷，向目标人群发放并收集回答数据。</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直接观察目标人群的行为、活动等，记录相关信息。</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与目标人群进行面对面交流，记录相关信息。</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通过控制实验条件，观察目标人群的反应并记录数据。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去除重复、无效或不符合要求的数据。</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数据筛选</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数据转换</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数据填补</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数据标准化</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将数据转换为适合分析的形式，如数值型、分类型等。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对于缺失的数据，采用合适的方法进行填补，如均值填补、插值法等。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将数据按照一定比例进行缩放，以消除量纲对分析结果的影响。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数据处理与清洗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https://d.book118.com/115044121140011104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2024-09-14T04:39:25.976</cp:lastPrinted>
  <dcterms:created xsi:type="dcterms:W3CDTF">2024-09-13T20:39:25Z</dcterms:created>
  <dcterms:modified xsi:type="dcterms:W3CDTF">2024-09-13T20:39:28Z</dcterms:modified>
</cp:coreProperties>
</file>