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346B2B-0FD2-4793-9C33-8297EFBD5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354D23-7AC4-4B30-BD86-10C6550C2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37309F-C1FD-4D3D-879D-BDCF75219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867C2F-88A5-4400-A5D0-A42AA5B21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9FB3DF-5E48-45BC-AB85-A12AA7E71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1A36AA-13B1-4FAF-87A4-1A75DE7467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697F2C-62BE-4E64-9A3F-C99B4DC6B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F52B77-2BEA-4185-9DD6-F0A54836A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465DDF-2D58-4599-AF8C-1A9048FF7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9C3EA3-E8B5-4564-A2C0-3C9E7972D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06B58A-E813-41C1-8FC5-3AA193B9E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04432121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关于学生信息素养的培养与评估研究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学生信息素养的内涵与外延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学生信息素养的培养策略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学生信息素养的评估方法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学生信息素养培养的实践案例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随着信息技术的迅猛发展，信息素养已成为21世纪人才必备的基本素质，对于提高学生的综合素质和适应未来社会发展具有重要意义。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信息化时代对人才的新要求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当前，我国正处于教育改革的关键时期，加强学生信息素养的培养与评估是推进素质教育、提高教育质量的重要举措。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教育改革与发展的需要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国外对学生信息素养的研究起步较早，已形成较为完善的理论体系和评估标准。例如，美国、英国、澳大利亚等国家都制定了相应的信息素养标准和评估指标，并在实践中取得了显著成效。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对学生信息素养的研究起步较晚，但近年来发展迅速。教育部等相关部门相继出台了一系列政策文件，推动学生信息素养的培养与评估工作。同时，国内学者也积极开展相关研究，提出了许多有价值的理论观点和实践经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361" b="26361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本研究旨在探讨学生信息素养的内涵、培养策略及评估方法，为提高学生信息素养提供理论支持和实践指导。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如何界定学生信息素养的内涵？如何有效地培养学生的信息素养？如何科学、客观地评估学生的信息素养水平？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研究目的与问题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学生信息素养的内涵与外延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信息素养是指个体在信息化社会中，具备有效获取、评价、利用、创新信息的能力，以及具备信息道德和信息安全意识的一种综合素质。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的内涵包括信息知识、信息技能、信息意识、信息道德等多个方面。其中，信息知识是指对信息基本概念、信息技术原理等的了解；信息技能是指运用信息技术工具解决问题的能力；信息意识是指对信息的敏感度和主动获取信息的意愿；信息道德是指在使用信息时应遵守的道德规范和行为准则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信息素养的定义与内涵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信息素养的外延包括信息获取能力、信息处理能力、信息交流能力、信息创新能力等多个方面。这些能力在学生的日常学习、生活和未来工作中都有广泛应用。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具备良好信息素养的表现包括：能够熟练运用信息技术工具进行学习和交流；能够主动获取和筛选有用信息，解决问题；能够创新性地使用信息进行创作和表达；能够遵守信息道德和规范，不传播虚假信息和侵犯他人权益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信息素养的外延与表现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学生信息素养的重要性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信息素养是现代人才必备的基本素质之一。具备良好的信息素养，有助于学生更好地适应信息化社会的发展需求，提升个人竞争力和社会适应能力。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提升学生综合素质和社会竞争力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具备良好的信息素养，学生可以更有效地获取、整理和利用学习资源，提高学习效率和成绩。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提高学生学习效率和质量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信息素养有助于培养学生的创新思维和实践能力，使其具备终身学习的意识和能力，适应不断变化的社会需求。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培养学生创新能力和终身学习能力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学生信息素养的培养策略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整合信息技术课程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将信息技术课程与其他学科课程相整合，通过项目式学习等方式，使学生在解决实际问题中提升信息素养。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创新教学方式方法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采用案例教学、探究式学习等教学方法，引导学生主动思考、积极探究，培养其信息获取、处理和创新能力。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强化信息伦理教育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在课堂教学中融入信息伦理教育内容，引导学生树立正确的信息价值观，增强其信息安全意识。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课堂教学策略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利用在线学习资源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学生可利用丰富的在线学习资源，如网络课程、学习网站等，进行自主学习和拓展学习。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反思与自我评价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学生在学习过程中进行反思和自我评价，总结经验教训，调整学习策略，提高学习效果。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制定个性化学习计划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学生根据自身实际情况，制定合理的学习计划，明确学习目标和时间安排，培养自我管理能力。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自主学习策略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https://d.book118.com/115044321211011101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2024-09-10T01:31:37.776</cp:lastPrinted>
  <dcterms:created xsi:type="dcterms:W3CDTF">2024-09-09T17:31:37Z</dcterms:created>
  <dcterms:modified xsi:type="dcterms:W3CDTF">2024-09-09T17:31:39Z</dcterms:modified>
</cp:coreProperties>
</file>