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92754A-D543-4A1B-9481-AC047D339C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F2C311-22A4-4AB3-88BD-99709ED7B6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3C12AA-DE58-4430-90EB-A4B2A2FA6C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B23C82-E0D3-4778-896C-9FC4825A3E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DB52FC5-03C4-40AB-B550-35EC13C5A5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A563A58-56A5-4560-83EC-2C23939D58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7D2B208-3208-4263-BD20-8C356F31D3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5D986F-3F46-458B-807F-DAA26DE067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1FC3F6-D218-4E09-8B80-C75139D48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516568-4647-456F-AC74-C894100C01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5C8EE4-8C46-465C-A7E2-8DF6097F55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5100141003011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磨床操作知识课件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磨床操作基础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磨床维护与保养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磨床操作技巧与提高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磨床操作实例分析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磨床简介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磨床是一种利用磨料和磨具对工件进行磨削加工的机床，根据加工方式和应用领域不同，可分为多种类型。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是一种广泛应用于机械制造领域的机床，其主要利用磨料和磨具对工件进行磨削加工，以达到精确的尺寸、形状和表面质量要求。根据不同的加工方式和应用领域，磨床可分为平面磨床、外圆磨床、内圆磨床、无心磨床、工具磨床等类型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磨床通过主轴带动磨具旋转，同时工件在进给机构的驱动下作相对运动，从而实现工件的磨削加工。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在工作时，主轴带动磨具旋转，同时工件在进给机构的驱动下作相对运动。在磨削过程中，磨料和磨具对工件表面进行切削、刻划和滑擦，从而实现对工件的加工。根据加工要求，可以选择不同的磨料和磨具，以达到所需的加工效果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磨床的工作原理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27123" y="1247319"/>
            <a:ext cx="4955536" cy="4778362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81315" y="1247319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83086" y="1565017"/>
            <a:ext cx="4215069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3086" y="2639994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磨床广泛应用于汽车、航空、能源、刀具、模具等制造领域，是机械制造过程中不可或缺的重要设备之一。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612844" y="1565017"/>
            <a:ext cx="4219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612844" y="2639994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作为一种高精度、高效率的加工设备，被广泛应用于汽车、航空、能源、刀具、模具等制造领域。在汽车制造中，磨床可用于加工发动机零件、传动系统部件等；在航空领域，可加工高精度航空叶片、涡轮盘等关键部件；在能源领域，可加工高精度轴承和密封件等；在刀具和模具制造中，可加工高精度刀具和模具型腔等。此外，磨床还可应用于精密仪器、钟表、光学仪器等领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磨床操作基础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83" r="1083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检查磨床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确保磨床的各部件完好无损，特别是刀具和砂轮的安装是否牢固。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清理工作区域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确保工作区域干净整洁，没有杂物，以便进行安全操作。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穿戴防护用品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根据需要穿戴合适的防护眼镜、手套和工作服等。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磨床操作前的准备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8511" r="18511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389" r="17389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根据加工需求，调整磨床的各项参数，如砂轮转速、进给速度等。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开机并调整参数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将待加工的工件装夹在磨床的工作台上，确保工件固定牢固。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装夹工件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启动磨床，进行加工。在加工过程中，要时刻观察工件的加工情况，及时调整参数。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开始加工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加工完成后，关闭磨床，卸下工件并进行质量检查。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结束加工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注意安全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磨床操作过程中，要时刻注意安全，避免发生意外事故。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遵守操作规程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严格遵守磨床的操作规程，不要随意调整参数或改变操作方式。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定期维护保养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定期对磨床进行维护保养，确保磨床的性能和精度。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磨床操作注意事项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https://d.book118.com/115100141003011044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2024-09-06T03:35:04.044</cp:lastPrinted>
  <dcterms:created xsi:type="dcterms:W3CDTF">2024-09-05T19:35:04Z</dcterms:created>
  <dcterms:modified xsi:type="dcterms:W3CDTF">2024-09-05T19:35:05Z</dcterms:modified>
</cp:coreProperties>
</file>