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FB42D-8BFC-4ED1-A58D-D071A3E46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8355D-B24F-4D45-848E-B7B5D3FAB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385BC-6EB2-4D29-939F-9EC312986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0F4AD-DF6A-4EF9-B0E0-E56AE4684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ACD5E-64D5-47E6-8FCF-4D45F3A94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57D975-0471-4A83-9BD2-250CD2934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A4BED2-32D5-4C5B-9CCB-9DBDBB364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2D654-47E4-4756-9D9C-E483FC028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3AAE8-E7F3-4ABA-BA5C-0EF4B9232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B1BD5-FF68-443B-9A87-9750B082F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21B1C-2858-47B7-B111-50D7244E6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01101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娱乐设施行业项目风险管理方案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资源保障与团队建设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监控与报告机制建立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持续改进与优化调整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指在项目执行过程中，由于各种不确定性因素导致项目目标无法实现或实现困难的可能性。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根据项目风险来源和性质，可分为技术风险、市场风险、财务风险、管理风险等。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通过识别、评估和控制项目风险，确保项目顺利进行，实现项目目标。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预防为主、全面管理、动态调整、科学决策。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24" r="172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娱乐设施行业特点及挑战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娱乐设施行业具有创新性、多样性、高风险性和高回报性等特点。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面临政策法规变化、市场需求波动、技术更新换代、竞争激烈等挑战。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组织专家团队，通过自由讨论的方式，集思广益，对项目可能存在的风险进行全面识别。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采用匿名方式，征求专家意见，经过反复征询、归纳、修改，最终形成风险识别结果。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根据历史项目经验和行业知识，制定风险检查表，对项目进行逐项检查，识别潜在风险。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检查表法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将风险发生的可能性和影响程度分别划分为不同等级，构建风险矩阵，对风险进行评估和排序。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通过分析项目关键因素的变化对项目目标的影响程度，确定各因素的敏感性，进而评估项目风险。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利用计算机模拟技术，对项目进行多次模拟运行，根据模拟结果对项目风险进行评估。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关键风险因子确定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技术更新迭代、技术可行性等因素对项目的影响。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法律法规变动、合同纠纷等因素对项目的影响。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人力资源风险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市场需求变化、竞争态势变动等因素对项目的影响。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资金筹措、成本控制、收益预测等因素对项目的影响。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人员流动、团队协作等因素对项目的影响。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员工培训与认证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确保所有员工都经过适当的培训，了解安全操作规程和应急措施，并获得必要的认证。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安全设计与规划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在项目设计阶段，引入安全专家和工程师进行风险评估，确保设施设计符合行业安全标准，并考虑潜在风险。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高质量材料与设备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选择经过认证的高质量材料和设备，以降低因设备故障或材料问题引起的风险。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定期维护检查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建立定期维护检查制度，确保设施始终处于良好状态，及时发现并解决潜在问题。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安全监控系统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安装安全监控系统和警报装置，实时监测设施运行状况，以便在出现问题时迅速采取行动。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顾客安全教育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向顾客提供安全指南和教育材料，提高他们的安全意识和自我保护能力。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减轻性措施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https://d.book118.com/115101101004011103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2024-09-12T04:28:37.405</cp:lastPrinted>
  <dcterms:created xsi:type="dcterms:W3CDTF">2024-09-11T20:28:37Z</dcterms:created>
  <dcterms:modified xsi:type="dcterms:W3CDTF">2024-09-11T20:28:39Z</dcterms:modified>
</cp:coreProperties>
</file>