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B185F5-7147-43FF-A281-2A9358D62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0790C-0E91-4207-AE5F-164FB3865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287F65-9D42-4391-A889-3D6BA13B4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8940BC-C7CC-4D4F-947D-071D807614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B3A9A8-BFA2-4759-8C21-68F274B691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9AE747-7C71-4D32-997C-C1AB756412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7516DB-ECB7-4BA1-AD9C-FAED5007C1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354D32-BB90-4703-A371-E633A7C3FA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D3CBD-C09C-4D76-8683-DD658FE11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135A1B-90B0-4956-A86D-D526388F6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E1666-EF05-48EB-AB33-A37FC9600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11213124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游戏行业新兴商业模式与创新案例解析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免费游戏模式：用户免费下载和游玩，通过游戏内购盈利。
 订阅模式：用户按月或按年付费，即可畅玩所有游戏内容。
 战利品箱模式：玩家使用游戏内货币或真实货币购买随机道具。
 众筹模式：用户通过捐资支持游戏开发，获得游戏奖励。
 游戏内广告模式：用户在游戏中观看广告，游戏开发商获得收益。
 电竞模式：游戏开发商资助和组织电竞比赛，从中获利。
 付费下载模式：用户一次性付费购买游戏，无需额外花费。
 游戏授权模式：游戏开发商将游戏授权给其他公司发行或制作，从中收取版税。</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免费游戏模式：用户免费下载和游玩，通过游戏内购盈利。</a:t>
            </a:r>
          </a:p>
        </p:txBody>
      </p:sp>
      <p:sp>
        <p:nvSpPr>
          <p:cNvPr id="3" name="Subtitle 2"/>
          <p:cNvSpPr>
            <a:spLocks noGrp="1"/>
          </p:cNvSpPr>
          <p:nvPr>
            <p:ph type="subTitle" idx="1"/>
          </p:nvPr>
        </p:nvSpPr>
        <p:spPr/>
        <p:txBody>
          <a:bodyPr/>
          <a:lstStyle/>
          <a:p>
            <a:r>
              <a:t>游戏行业新兴商业模式与创新案例解析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免费游戏模式：用户免费下载和游玩，通过游戏内购盈利。</a:t>
            </a:r>
          </a:p>
        </p:txBody>
      </p:sp>
      <p:sp>
        <p:nvSpPr>
          <p:cNvPr id="3" name="Text Placeholder 2"/>
          <p:cNvSpPr>
            <a:spLocks noGrp="1"/>
          </p:cNvSpPr>
          <p:nvPr>
            <p:ph type="body" idx="1"/>
          </p:nvPr>
        </p:nvSpPr>
        <p:spPr/>
        <p:txBody>
          <a:bodyPr/>
          <a:lstStyle/>
          <a:p>
            <a:r>
              <a:t>免费游戏模式概述</a:t>
            </a:r>
          </a:p>
        </p:txBody>
      </p:sp>
      <p:sp>
        <p:nvSpPr>
          <p:cNvPr id="4" name="Content Placeholder 3"/>
          <p:cNvSpPr>
            <a:spLocks noGrp="1"/>
          </p:cNvSpPr>
          <p:nvPr>
            <p:ph sz="half" idx="2"/>
          </p:nvPr>
        </p:nvSpPr>
        <p:spPr/>
        <p:txBody>
          <a:bodyPr/>
          <a:lstStyle/>
          <a:p>
            <a:r>
              <a:t>1、免费游戏模式定义：用户可以免费下载和游玩游戏，但需要通过游戏内购来获取额外的游戏内容、道具或服务，从而达到盈利的目的。</a:t>
            </a:r>
          </a:p>
          <a:p>
            <a:r>
              <a:t>2、免费游戏模式的特点：</a:t>
            </a:r>
          </a:p>
          <a:p>
            <a:r>
              <a:t>- 大幅降低玩家进入游戏门槛，吸引更多玩家加入游戏。</a:t>
            </a:r>
          </a:p>
          <a:p>
            <a:r>
              <a:t>- 通过游戏内购盈利，可以获得持续的收入来源。</a:t>
            </a:r>
          </a:p>
          <a:p>
            <a:r>
              <a:t>- 游戏内购内容需要精心设计，避免影响游戏平衡性和玩家体验。</a:t>
            </a:r>
          </a:p>
          <a:p>
            <a:r>
              <a:t>3、免费游戏模式的优势：</a:t>
            </a:r>
          </a:p>
          <a:p>
            <a:r>
              <a:t>- 降低玩家进入游戏门槛，吸引更多潜在玩家。</a:t>
            </a:r>
          </a:p>
          <a:p>
            <a:r>
              <a:t>- 通过游戏内购获得持续收入，增强游戏生命周期。</a:t>
            </a:r>
          </a:p>
          <a:p>
            <a:r>
              <a:t>- 游戏内购内容可以不断更新，保持玩家新鲜感。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免费游戏模式：用户免费下载和游玩，通过游戏内购盈利。</a:t>
            </a:r>
          </a:p>
        </p:txBody>
      </p:sp>
      <p:sp>
        <p:nvSpPr>
          <p:cNvPr id="3" name="Text Placeholder 2"/>
          <p:cNvSpPr>
            <a:spLocks noGrp="1"/>
          </p:cNvSpPr>
          <p:nvPr>
            <p:ph type="body" idx="1"/>
          </p:nvPr>
        </p:nvSpPr>
        <p:spPr/>
        <p:txBody>
          <a:bodyPr/>
          <a:lstStyle/>
          <a:p>
            <a:r>
              <a:t>免费游戏模式的盈利策略</a:t>
            </a:r>
          </a:p>
        </p:txBody>
      </p:sp>
      <p:sp>
        <p:nvSpPr>
          <p:cNvPr id="4" name="Content Placeholder 3"/>
          <p:cNvSpPr>
            <a:spLocks noGrp="1"/>
          </p:cNvSpPr>
          <p:nvPr>
            <p:ph sz="half" idx="2"/>
          </p:nvPr>
        </p:nvSpPr>
        <p:spPr/>
        <p:txBody>
          <a:bodyPr/>
          <a:lstStyle/>
          <a:p>
            <a:r>
              <a:t>1、道具销售：在游戏中出售各种虚拟道具，如武器、装备、服装等，玩家可以通过购买这些道具来提升游戏角色的属性或获得额外的游戏功能。</a:t>
            </a:r>
          </a:p>
          <a:p>
            <a:r>
              <a:t>2、增值服务：提供一些增值服务供玩家购买，如经验加成、物品掉落率提升、游戏角色外观定制等，这些服务可以帮助玩家更轻松地提升游戏角色的等级或获得更好的游戏体验。</a:t>
            </a:r>
          </a:p>
          <a:p>
            <a:r>
              <a:t>3、广告植入：在游戏中植入广告，如游戏场景中的广告牌、游戏角色的服装上的广告等，广告主可以通过支付广告费的方式在游戏中宣传自己的产品或服务。</a:t>
            </a:r>
          </a:p>
          <a:p>
            <a:r>
              <a:t>4、用户数据变现：收集玩家的游戏行为数据，如游戏时间、游戏偏好、购买记录等，然后将这些数据出售给第三方公司，第三方公司可以通过分析这些数据来了解玩家的消费习惯和市场趋势，从而更精准地进行营销活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订阅模式：用户按月或按年付费，即可畅玩所有游戏内容。</a:t>
            </a:r>
          </a:p>
        </p:txBody>
      </p:sp>
      <p:sp>
        <p:nvSpPr>
          <p:cNvPr id="3" name="Subtitle 2"/>
          <p:cNvSpPr>
            <a:spLocks noGrp="1"/>
          </p:cNvSpPr>
          <p:nvPr>
            <p:ph type="subTitle" idx="1"/>
          </p:nvPr>
        </p:nvSpPr>
        <p:spPr/>
        <p:txBody>
          <a:bodyPr/>
          <a:lstStyle/>
          <a:p>
            <a:r>
              <a:t>游戏行业新兴商业模式与创新案例解析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订阅模式：用户按月或按年付费，即可畅玩所有游戏内容。</a:t>
            </a:r>
          </a:p>
        </p:txBody>
      </p:sp>
      <p:sp>
        <p:nvSpPr>
          <p:cNvPr id="3" name="Text Placeholder 2"/>
          <p:cNvSpPr>
            <a:spLocks noGrp="1"/>
          </p:cNvSpPr>
          <p:nvPr>
            <p:ph type="body" idx="1"/>
          </p:nvPr>
        </p:nvSpPr>
        <p:spPr/>
        <p:txBody>
          <a:bodyPr/>
          <a:lstStyle/>
          <a:p>
            <a:r>
              <a:t>订阅模式的兴起</a:t>
            </a:r>
          </a:p>
        </p:txBody>
      </p:sp>
      <p:sp>
        <p:nvSpPr>
          <p:cNvPr id="4" name="Content Placeholder 3"/>
          <p:cNvSpPr>
            <a:spLocks noGrp="1"/>
          </p:cNvSpPr>
          <p:nvPr>
            <p:ph sz="half" idx="2"/>
          </p:nvPr>
        </p:nvSpPr>
        <p:spPr/>
        <p:txBody>
          <a:bodyPr/>
          <a:lstStyle/>
          <a:p>
            <a:r>
              <a:t>1. 订阅模式是一种新的商业模式，用户按月或按年付费，即可畅玩所有游戏内容。这种模式可以为游戏公司提供稳定的收入来源，并降低游戏开发成本。</a:t>
            </a:r>
          </a:p>
          <a:p>
            <a:r>
              <a:t>2. 订阅模式的兴起得益于云计算技术的进步。云计算技术可以使游戏公司将游戏内容存储在云端，并通过互联网将游戏内容传输到用户设备。</a:t>
            </a:r>
          </a:p>
          <a:p>
            <a:r>
              <a:t>3. 订阅模式为游戏公司提供了新的营销机会。游戏公司可以通过订阅模式向用户提供独家游戏内容，并吸引用户长期留在游戏中。</a:t>
            </a:r>
          </a:p>
        </p:txBody>
      </p:sp>
      <p:sp>
        <p:nvSpPr>
          <p:cNvPr id="5" name="Text Placeholder 4"/>
          <p:cNvSpPr>
            <a:spLocks noGrp="1"/>
          </p:cNvSpPr>
          <p:nvPr>
            <p:ph type="body" idx="3"/>
          </p:nvPr>
        </p:nvSpPr>
        <p:spPr/>
        <p:txBody>
          <a:bodyPr/>
          <a:lstStyle/>
          <a:p>
            <a:r>
              <a:t>订阅模式的挑战</a:t>
            </a:r>
          </a:p>
        </p:txBody>
      </p:sp>
      <p:sp>
        <p:nvSpPr>
          <p:cNvPr id="6" name="Content Placeholder 5"/>
          <p:cNvSpPr>
            <a:spLocks noGrp="1"/>
          </p:cNvSpPr>
          <p:nvPr>
            <p:ph sz="half" idx="4"/>
          </p:nvPr>
        </p:nvSpPr>
        <p:spPr/>
        <p:txBody>
          <a:bodyPr/>
          <a:lstStyle/>
          <a:p>
            <a:r>
              <a:t>1. 订阅模式面临的最大挑战是用户流失。用户可能会在订阅一段时间后对游戏失去兴趣，并选择取消订阅。</a:t>
            </a:r>
          </a:p>
          <a:p>
            <a:r>
              <a:t>2. 订阅模式还面临着激烈的竞争。许多游戏公司都纷纷推出订阅模式，这导致游戏市场的竞争更加激烈。</a:t>
            </a:r>
          </a:p>
          <a:p>
            <a:r>
              <a:t>3. 订阅模式需要游戏公司不断更新游戏内容，以保持用户的兴趣。这可能会给游戏公司带来很大的压力和成本。</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订阅模式：用户按月或按年付费，即可畅玩所有游戏内容。</a:t>
            </a:r>
          </a:p>
        </p:txBody>
      </p:sp>
      <p:sp>
        <p:nvSpPr>
          <p:cNvPr id="3" name="Text Placeholder 2"/>
          <p:cNvSpPr>
            <a:spLocks noGrp="1"/>
          </p:cNvSpPr>
          <p:nvPr>
            <p:ph type="body" idx="1"/>
          </p:nvPr>
        </p:nvSpPr>
        <p:spPr/>
        <p:txBody>
          <a:bodyPr/>
          <a:lstStyle/>
          <a:p>
            <a:r>
              <a:t>订阅模式的未来</a:t>
            </a:r>
          </a:p>
        </p:txBody>
      </p:sp>
      <p:sp>
        <p:nvSpPr>
          <p:cNvPr id="4" name="Content Placeholder 3"/>
          <p:cNvSpPr>
            <a:spLocks noGrp="1"/>
          </p:cNvSpPr>
          <p:nvPr>
            <p:ph sz="half" idx="2"/>
          </p:nvPr>
        </p:nvSpPr>
        <p:spPr/>
        <p:txBody>
          <a:bodyPr/>
          <a:lstStyle/>
          <a:p>
            <a:r>
              <a:t>1. 订阅模式仍处于早期阶段，但它有望成为游戏行业的主流商业模式。随着云计算技术的发展和用户对订阅模式的接受度越来越高，订阅模式将在游戏行业发挥越来越重要的作用。</a:t>
            </a:r>
          </a:p>
          <a:p>
            <a:r>
              <a:t>2. 订阅模式将对游戏行业产生深远的影响。它将使游戏公司能够更专注于游戏内容的开发，并为用户提供更好的游戏体验。</a:t>
            </a:r>
          </a:p>
          <a:p>
            <a:r>
              <a:t>3. 订阅模式也将改变游戏玩家的消费习惯。玩家将不再需要购买游戏，而是按月或按年订阅游戏服务。这将使游戏更加平价，并使更多的人能够接触到游戏。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战利品箱模式：玩家使用游戏内货币或真实货币购买随机道具。</a:t>
            </a:r>
          </a:p>
        </p:txBody>
      </p:sp>
      <p:sp>
        <p:nvSpPr>
          <p:cNvPr id="3" name="Subtitle 2"/>
          <p:cNvSpPr>
            <a:spLocks noGrp="1"/>
          </p:cNvSpPr>
          <p:nvPr>
            <p:ph type="subTitle" idx="1"/>
          </p:nvPr>
        </p:nvSpPr>
        <p:spPr/>
        <p:txBody>
          <a:bodyPr/>
          <a:lstStyle/>
          <a:p>
            <a:r>
              <a:t>游戏行业新兴商业模式与创新案例解析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战利品箱模式：玩家使用游戏内货币或真实货币购买随机道具。</a:t>
            </a:r>
          </a:p>
        </p:txBody>
      </p:sp>
      <p:sp>
        <p:nvSpPr>
          <p:cNvPr id="3" name="Text Placeholder 2"/>
          <p:cNvSpPr>
            <a:spLocks noGrp="1"/>
          </p:cNvSpPr>
          <p:nvPr>
            <p:ph type="body" idx="1"/>
          </p:nvPr>
        </p:nvSpPr>
        <p:spPr/>
        <p:txBody>
          <a:bodyPr/>
          <a:lstStyle/>
          <a:p>
            <a:r>
              <a:t>战利品箱模式概览</a:t>
            </a:r>
          </a:p>
        </p:txBody>
      </p:sp>
      <p:sp>
        <p:nvSpPr>
          <p:cNvPr id="4" name="Content Placeholder 3"/>
          <p:cNvSpPr>
            <a:spLocks noGrp="1"/>
          </p:cNvSpPr>
          <p:nvPr>
            <p:ph sz="half" idx="2"/>
          </p:nvPr>
        </p:nvSpPr>
        <p:spPr/>
        <p:txBody>
          <a:bodyPr/>
          <a:lstStyle/>
          <a:p>
            <a:r>
              <a:t>1. 定义：战利品箱模式是一种游戏内货币化机制，玩家使用游戏内货币或真实货币购买随机道具，可以开出武器、皮肤、角色等物品，道具稀有度不一等同于装备强度。</a:t>
            </a:r>
          </a:p>
          <a:p>
            <a:r>
              <a:t>2. 运作方式：战利品箱通常包含多种不同稀有度的道具，玩家购买后会随机开出其中一件，道具稀有度越高，开出的概率越低。</a:t>
            </a:r>
          </a:p>
          <a:p>
            <a:r>
              <a:t>3. 吸引力：战利品箱的吸引力在于其随机性和不确定性，玩家可以以较低的价格获得高价值的道具，同时也有可能开出不值钱的道具，这种不确定性会促使玩家不断购买战利品箱。</a:t>
            </a:r>
          </a:p>
        </p:txBody>
      </p:sp>
      <p:sp>
        <p:nvSpPr>
          <p:cNvPr id="5" name="Text Placeholder 4"/>
          <p:cNvSpPr>
            <a:spLocks noGrp="1"/>
          </p:cNvSpPr>
          <p:nvPr>
            <p:ph type="body" idx="3"/>
          </p:nvPr>
        </p:nvSpPr>
        <p:spPr/>
        <p:txBody>
          <a:bodyPr/>
          <a:lstStyle/>
          <a:p>
            <a:r>
              <a:t>战利品箱模式的优点</a:t>
            </a:r>
          </a:p>
        </p:txBody>
      </p:sp>
      <p:sp>
        <p:nvSpPr>
          <p:cNvPr id="6" name="Content Placeholder 5"/>
          <p:cNvSpPr>
            <a:spLocks noGrp="1"/>
          </p:cNvSpPr>
          <p:nvPr>
            <p:ph sz="half" idx="4"/>
          </p:nvPr>
        </p:nvSpPr>
        <p:spPr/>
        <p:txBody>
          <a:bodyPr/>
          <a:lstStyle/>
          <a:p>
            <a:r>
              <a:t>1. 创收：战利品箱模式可以为游戏开发商带来可观的收入，因为玩家往往愿意为获得高价值道具而支付高昂的价格。</a:t>
            </a:r>
          </a:p>
          <a:p>
            <a:r>
              <a:t>2. 玩家参与度：战利品箱模式可以提高玩家的参与度，因为玩家会不断购买战利品箱以获得更好的道具，从而延长游戏的生命周期。</a:t>
            </a:r>
          </a:p>
          <a:p>
            <a:r>
              <a:t>3. 社交互动：战利品箱模式可以促进玩家之间的社交互动，因为玩家可以互相炫耀自己开出的稀有道具，从而增加玩家之间的交流。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战利品箱模式：玩家使用游戏内货币或真实货币购买随机道具。</a:t>
            </a:r>
          </a:p>
        </p:txBody>
      </p:sp>
      <p:sp>
        <p:nvSpPr>
          <p:cNvPr id="3" name="Text Placeholder 2"/>
          <p:cNvSpPr>
            <a:spLocks noGrp="1"/>
          </p:cNvSpPr>
          <p:nvPr>
            <p:ph type="body" idx="1"/>
          </p:nvPr>
        </p:nvSpPr>
        <p:spPr/>
        <p:txBody>
          <a:bodyPr/>
          <a:lstStyle/>
          <a:p>
            <a:r>
              <a:t>战利品箱模式的缺点</a:t>
            </a:r>
          </a:p>
        </p:txBody>
      </p:sp>
      <p:sp>
        <p:nvSpPr>
          <p:cNvPr id="4" name="Content Placeholder 3"/>
          <p:cNvSpPr>
            <a:spLocks noGrp="1"/>
          </p:cNvSpPr>
          <p:nvPr>
            <p:ph sz="half" idx="2"/>
          </p:nvPr>
        </p:nvSpPr>
        <p:spPr/>
        <p:txBody>
          <a:bodyPr/>
          <a:lstStyle/>
          <a:p>
            <a:r>
              <a:t>1. 上瘾性：战利品箱模式可能会让玩家沉迷于游戏中，因为玩家会不断购买战利品箱以获得更好的道具，从而导致玩家忽略其他重要的事情。</a:t>
            </a:r>
          </a:p>
          <a:p>
            <a:r>
              <a:t>2. 不公平性：战利品箱模式可能会导致玩家之间的不公平竞争，因为一些玩家可能运气好开出高价值的道具，而另一些玩家可能运气差开出不值钱的道具，从而导致玩家之间的差距越来越大。</a:t>
            </a:r>
          </a:p>
          <a:p>
            <a:r>
              <a:t>3. 监管风险：战利品箱模式可能会受到监管部门的审查，因为战利品箱模式可能会被视为一种赌博行为，从而导致游戏开发商面临法律风险。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众筹模式：用户通过捐资支持游戏开发，获得游戏奖励。</a:t>
            </a:r>
          </a:p>
        </p:txBody>
      </p:sp>
      <p:sp>
        <p:nvSpPr>
          <p:cNvPr id="3" name="Subtitle 2"/>
          <p:cNvSpPr>
            <a:spLocks noGrp="1"/>
          </p:cNvSpPr>
          <p:nvPr>
            <p:ph type="subTitle" idx="1"/>
          </p:nvPr>
        </p:nvSpPr>
        <p:spPr/>
        <p:txBody>
          <a:bodyPr/>
          <a:lstStyle/>
          <a:p>
            <a:r>
              <a:t>游戏行业新兴商业模式与创新案例解析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众筹模式：用户通过捐资支持游戏开发，获得游戏奖励。</a:t>
            </a:r>
          </a:p>
        </p:txBody>
      </p:sp>
      <p:sp>
        <p:nvSpPr>
          <p:cNvPr id="3" name="Text Placeholder 2"/>
          <p:cNvSpPr>
            <a:spLocks noGrp="1"/>
          </p:cNvSpPr>
          <p:nvPr>
            <p:ph type="body" idx="1"/>
          </p:nvPr>
        </p:nvSpPr>
        <p:spPr/>
        <p:txBody>
          <a:bodyPr/>
          <a:lstStyle/>
          <a:p>
            <a:r>
              <a:t>众筹模式概述</a:t>
            </a:r>
          </a:p>
        </p:txBody>
      </p:sp>
      <p:sp>
        <p:nvSpPr>
          <p:cNvPr id="4" name="Content Placeholder 3"/>
          <p:cNvSpPr>
            <a:spLocks noGrp="1"/>
          </p:cNvSpPr>
          <p:nvPr>
            <p:ph sz="half" idx="2"/>
          </p:nvPr>
        </p:nvSpPr>
        <p:spPr/>
        <p:txBody>
          <a:bodyPr/>
          <a:lstStyle/>
          <a:p>
            <a:r>
              <a:t>1. 众筹方式： 众筹模式是一种通过网络平台，让众多参与者共同出资完成某项项目或活动的方式，在游戏行业中，众筹模式主要用于支持独立游戏开发，或为现有游戏开发新的内容或功能。</a:t>
            </a:r>
          </a:p>
          <a:p>
            <a:r>
              <a:t>2. 参与形式： 用户参与众筹的方式通常是捐资，捐资金额根据不同项目而异，作为回报，参与者通常可以获得游戏奖励，例如游戏内虚拟金币、道具、角色、早期访问权限、签名版游戏、开发团队周边等。</a:t>
            </a:r>
          </a:p>
          <a:p>
            <a:r>
              <a:t>3. 成功案例： 众筹模式在游戏行业取得了成功，许多知名游戏通过众筹模式成功开发，例如：《堡垒之夜》、《星际公民》、《废土2》等，这些游戏通过众筹筹集了数百万美元的资金，并获得了广泛的关注和好评。</a:t>
            </a:r>
          </a:p>
        </p:txBody>
      </p:sp>
      <p:sp>
        <p:nvSpPr>
          <p:cNvPr id="5" name="Text Placeholder 4"/>
          <p:cNvSpPr>
            <a:spLocks noGrp="1"/>
          </p:cNvSpPr>
          <p:nvPr>
            <p:ph type="body" idx="3"/>
          </p:nvPr>
        </p:nvSpPr>
        <p:spPr/>
        <p:txBody>
          <a:bodyPr/>
          <a:lstStyle/>
          <a:p>
            <a:r>
              <a:t>众筹平台介绍</a:t>
            </a:r>
          </a:p>
        </p:txBody>
      </p:sp>
      <p:sp>
        <p:nvSpPr>
          <p:cNvPr id="6" name="Content Placeholder 5"/>
          <p:cNvSpPr>
            <a:spLocks noGrp="1"/>
          </p:cNvSpPr>
          <p:nvPr>
            <p:ph sz="half" idx="4"/>
          </p:nvPr>
        </p:nvSpPr>
        <p:spPr/>
        <p:txBody>
          <a:bodyPr/>
          <a:lstStyle/>
          <a:p>
            <a:r>
              <a:t>1. 平台优势： 众筹平台为游戏开发团队提供了一个接触潜在用户并获得资金支持的机会，用户则可以参与支持自己喜欢的游戏项目并获得奖励，是一种互惠互利的模式。</a:t>
            </a:r>
          </a:p>
          <a:p>
            <a:r>
              <a:t>2. 平台特点： 众筹平台通常会对项目进行审核，以确保项目质量和合法性，同时为项目提供营销和宣传支持，帮助项目吸引更多参与者。</a:t>
            </a:r>
          </a:p>
          <a:p>
            <a:r>
              <a:t>3. 代表平台： 知名众筹平台包括：Kickstarter、Indiegogo、Steam Greenlight、Fig、GamersFirst等，这些平台为游戏开发团队提供了展示项目、募集资金、与用户交流的机会。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https://d.book118.com/115112131244011121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免费游戏模式：用户免费下载和游玩，通过游戏内购盈利。</vt:lpstr>
      <vt:lpstr> 免费游戏模式：用户免费下载和游玩，通过游戏内购盈利。</vt:lpstr>
      <vt:lpstr> 免费游戏模式：用户免费下载和游玩，通过游戏内购盈利。</vt:lpstr>
      <vt:lpstr> 订阅模式：用户按月或按年付费，即可畅玩所有游戏内容。</vt:lpstr>
      <vt:lpstr> 订阅模式：用户按月或按年付费，即可畅玩所有游戏内容。</vt:lpstr>
      <vt:lpstr> 订阅模式：用户按月或按年付费，即可畅玩所有游戏内容。</vt:lpstr>
      <vt:lpstr> 战利品箱模式：玩家使用游戏内货币或真实货币购买随机道具。</vt:lpstr>
      <vt:lpstr> 战利品箱模式：玩家使用游戏内货币或真实货币购买随机道具。</vt:lpstr>
      <vt:lpstr> 战利品箱模式：玩家使用游戏内货币或真实货币购买随机道具。</vt:lpstr>
      <vt:lpstr> 众筹模式：用户通过捐资支持游戏开发，获得游戏奖励。</vt:lpstr>
      <vt:lpstr> 众筹模式：用户通过捐资支持游戏开发，获得游戏奖励。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2024-09-24T23:35:08.546</cp:lastPrinted>
  <dcterms:created xsi:type="dcterms:W3CDTF">2024-09-24T15:35:08Z</dcterms:created>
  <dcterms:modified xsi:type="dcterms:W3CDTF">2024-09-24T15:35:10Z</dcterms:modified>
</cp:coreProperties>
</file>