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28E66-630E-486C-BF35-EC8895127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42FC3-51F6-4655-8E49-1163031ED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11885-3A23-477D-8E39-E4206AC01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FA67F-C953-4E25-A051-252AC010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7CB55-3516-4CFA-BA57-462A5FB8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FE452-3CF8-426D-8916-FEB08C798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EC0E2-4FA4-49F2-9F1F-087B366F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A17BB-B301-411E-8006-0CE5F29C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DE734-27C9-4048-813E-11D7966A4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A04AD-3317-4817-8D65-F71A3A80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72558-CBF3-4EDD-B80A-6B93F1440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5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14330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情态动词与需要和责任的表达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需要与责任的表达方式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情态动词在需要与责任表达中的应用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情态动词的语义分析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情态动词的语用功能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情态动词的语境分析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根据语义和功能，情态动词可分为可能性、必要性、能力、许可、意愿、推测等几类。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情态动词是一种用来表达说话人对动作或状态的观点、态度或判断的动词。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表达说话人对动作或状态的可能性、必要性、能力等的判断。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构成疑问句和否定句，表达疑问、否定等语气。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与其他动词连用，构成复合谓语，表达更复杂的含义。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情态动词可以表达不同的语气，如陈述语气、虚拟语气等。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陈述语气用于陈述事实或表达说话人的看法，如“我可以帮你。”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虚拟语气用于表达与事实相反的假设或愿望，如“如果我是你，我会做得更好。”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情态动词的语气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需要与责任的表达方式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需要的表达方式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情态动词 "需要"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 "需要" 来表达某种必要性或要求，例如 "我们需要更多的资源来完成这个项目。"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动词 "要求"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通过动词 "要求" 来明确表达某种需要或期望，例如 "公司要求员工按时提交报告。"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形容词 "必要的"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用形容词 "必要的" 来强调某种不可或缺的需求，例如 "对于成功，团队合作是必要的。"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 "应该" 来表达某种责任或义务，例如 "你应该按时完成作业。"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 "应该"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通过动词 "负责" 来明确表达责任归属，例如 "他负责这个项目的整体进度。"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动词 "负责"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用名词 "责任" 来强调某种必须承担的义务，例如 "作为团队领导，他有责任确保项目的成功。"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名词 "责任"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责任的表达方式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责任满足需要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承担责任是满足需要的一种方式。例如，一个负责任的员工会努力工作，以满足公司的需要和期望。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需要引发责任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当存在某种需要时，往往会引发相应的责任。例如，如果一个团队需要完成一个项目，那么每个成员都有责任贡献自己的力量。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需要与责任的平衡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在表达需要和责任时，需要注意平衡。既要明确表达需要和要求，也要尊重他人的能力和自主权，避免过度强调责任导致压力或不满。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需要与责任的关系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情态动词在需要与责任表达中的应用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表示强烈的必要性，意为“必须”。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表示客观需要或义务，意为“不得不”。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have to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表示需要做某事，强调主观上的必要性。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need to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表示必要性的情态动词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表示可能性，意为“可能”。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could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表示客观可能性或能力，意为“能够”。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是can的过去式，表示过去的可能性或能力。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https://d.book118.com/115114330332011110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2024-09-16T10:39:58.690</cp:lastPrinted>
  <dcterms:created xsi:type="dcterms:W3CDTF">2024-09-16T02:39:58Z</dcterms:created>
  <dcterms:modified xsi:type="dcterms:W3CDTF">2024-09-16T02:40:00Z</dcterms:modified>
</cp:coreProperties>
</file>