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4C5AB6-E55F-476E-A12E-5613C99658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BC36C8-2B02-477A-801B-35DA84E0E4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BB8BCF-571A-4564-81E0-F2263116C3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934D43-7C7D-40B3-9454-676E8564C8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046B28-7E65-43C8-981D-B4B4A7FE40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CCE594-6AD6-4527-9930-4B18D909B4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8297BB-196D-4ACE-BE9D-E127E2AEE1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A237A8-6451-4234-A5D0-9D8D683FB1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897542-1789-4A9D-A61B-644AC73ABC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0A2266-5970-47F2-9470-FE4534EE08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C6111D-40E4-4A83-BCD8-DDAA2ADD05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114332301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蔬菜清洗拍摄技术方案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蔬菜清洗技术介绍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蔬菜清洗拍摄技术方案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蔬菜清洗拍摄案例分析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蔬菜清洗拍摄技术挑战与解决方案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蔬菜清洗技术介绍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臭氧清洗</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臭氧清洗是利用臭氧的强氧化性对蔬菜表面进行杀菌消毒和除臭，清洗效果好，但对蔬菜的营养成分有一定破坏作用。</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手工清洗</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手工清洗是最传统的清洗方式，主要依靠人工对蔬菜进行逐个清洗。其特点是简单易行，但效率较低，适合少量蔬菜的清洗。</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机械清洗</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机械清洗是使用机械设备对蔬菜进行清洗，常见的有滚筒式、浸泡式、喷淋式等。机械清洗效率高，适合大量蔬菜的清洗。</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超声波清洗</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超声波清洗是利用超声波的振动将蔬菜表面的污渍和农药残留物震落，清洗效果好，但对蔬菜的口感和外观有一定影响。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清洗技术的种类和特点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5272" b="152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9029" b="2902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清洗技术的选择依据</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蔬菜种类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不同种类的蔬菜需要选择不同的清洗方式。例如，叶菜类蔬菜更适合手工清洗，根茎类蔬菜则更适合机械清洗。</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清洗效果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根据对清洗效果的需求选择合适的清洗方式。如果需要高效去除农药残留，可以选择超声波或臭氧清洗。</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成本考虑</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不同清洗方式的成本也有所不同，需要根据预算进行选择。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智能化</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随着科技的发展，蔬菜清洗技术也在逐步实现智能化。例如，一些新型的清洗设备可以通过传感器和控制系统实现自动检测和调整清洗参数，提高清洗效果和效率。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环保化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环保意识日益增强，未来的蔬菜清洗技术将更加注重环保。例如，使用更环保的清洗剂和减少水资源浪费等。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多功能化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为了满足消费者对蔬菜品质和口感的需求，未来的蔬菜清洗技术将更加注重多功能化。例如，在清洗过程中增加去农残、去菌、保持口感和营养等多重功能。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清洗技术的发展趋势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蔬菜清洗拍摄技术方案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https://d.book118.com/115114332301011120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2024-09-23T10:19:59.079</cp:lastPrinted>
  <dcterms:created xsi:type="dcterms:W3CDTF">2024-09-23T02:19:59Z</dcterms:created>
  <dcterms:modified xsi:type="dcterms:W3CDTF">2024-09-23T02:20:01Z</dcterms:modified>
</cp:coreProperties>
</file>