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B1F6D-BFA3-4E7E-AE46-6733923EB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364CB-4292-4C8A-9D09-E54E5D820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4EA4A-7A93-4A23-A4AF-5C2BAB48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1B361-3D12-4A09-AAC2-B775C12A0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D483D-F7E4-4F59-B1DF-79C39B126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64E37-9F04-41DA-8D21-31A5B015F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24449-7C02-4127-AC9B-C1DC050B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B1B93-C85F-41D3-9FB8-6053085A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AC97E-C524-4249-AC1A-3DDD3F3A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0E5FD-0558-421D-A5A7-4D1CCD97C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C5957-F10B-482F-B9A5-E52647AD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22111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优衣库产品营销策略研究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优衣库产品营销策略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优衣库品牌形象与传播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优衣库市场竞争力分析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优衣库未来发展展望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1974年，优衣库由柳井正创立于日本，起初是一家销售西服的小型服装店。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1984年，优衣库推出了“休闲服饰”系列，标志着其产品线的转型。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1991年，优衣库在广岛证券交易所上市，随后在1999年在东京证券交易所上市。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2002年，优衣库开始拓展国际市场，首先进入英国和中国。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2005年，优衣库推出了“UNIQLO”品牌，定位为全球性的时尚品牌。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产品线与品牌定位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优衣库的产品线非常广泛，包括男装、女装、童装、家居用品等。其产品以简约、时尚、实用和高性价比著称。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优衣库的目标客户是年轻人和中等收入的消费者。其品牌定位是“优质、时尚、价格亲民”，致力于提供高品质、高性价比的时尚产品。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优衣库产品营销策略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优衣库的产品价格定位亲民，以中低价位为主，旨在满足广大消费者的需求。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优衣库在市场上采取竞争导向的价格策略，根据竞争对手的价格调整自身产品的价格，保持竞争优势。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优衣库会不定期进行促销活动，如打折、满减等，以吸引消费者，提高销售量。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优衣库在全球范围内拥有大量的实体店铺，提供线下购物体验，满足消费者对实物挑选的需求。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优衣库在各大电商平台开设官方旗舰店，方便消费者在线购买，提高产品的覆盖面。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优衣库利用社交媒体平台进行品牌宣传和产品推广，与消费者互动，提高品牌知名度和影响力。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优衣库会不定期进行限时折扣活动，吸引消费者在特定时间段内购买，提高销售额。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优衣库会举办赠品活动，如购物满额送礼品、生日礼券等，激励消费者购买。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优衣库设立会员制度，为会员提供积分、优惠券等福利，增加消费者的忠诚度。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优衣库品牌形象与传播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优衣库强调“服适人生”的品牌理念，致力于为消费者提供满足生活需求的服装。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优衣库以提供高性价比的基本款服饰为品牌定位，满足广大消费者的日常穿着需求。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优衣库注重品牌形象的塑造，通过简约、时尚的设计风格，传达出高品质、舒适和实用的品牌形象。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https://d.book118.com/115122111313011103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2024-09-13T08:17:01.665</cp:lastPrinted>
  <dcterms:created xsi:type="dcterms:W3CDTF">2024-09-13T00:17:01Z</dcterms:created>
  <dcterms:modified xsi:type="dcterms:W3CDTF">2024-09-13T00:17:03Z</dcterms:modified>
</cp:coreProperties>
</file>