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400FAD-F2E4-42BC-BF5F-029116E78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56B6F4-76A8-406F-B63F-9FB9FB151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C307FC-4669-44C9-92EC-5395A6C15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D97F8F-C650-418A-86C5-CD5D33406E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C271EC-F2BF-4BF3-A411-0B9B8BBE48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66FE73-76EC-4087-AEFD-FDB8FD90CA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E8313B-BD42-4FC5-8277-9B2A32BB4E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ACB478-71CE-45C3-B2C1-DAB4035BC8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09F2D8-B736-42F9-A3BC-D2D89E242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908D0A-7A95-4186-85B9-EEE53DC4C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1BF61-14A0-4C33-A647-D29904716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12213301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大数据可视化管控平台的数据采集与清洗流程优化实战经验</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大数据可视化管控平台概述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数据采集优化策略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数据清洗流程优化方案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实战经验分享：某企业大数据可视化管控平台应用案例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随着互联网、物联网等技术的快速发展，数据量呈现爆炸式增长，大数据已经成为企业和组织的重要资源。</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大数据时代的到来</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为了更好地管理和利用大数据资源，大数据可视化管控平台应运而生，它能够帮助企业和组织更好地了解数据、分析数据、利用数据。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数据可视化管控平台的需求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在大数据可视化管控平台中，数据采集和清洗是数据处理的关键环节，对于提高数据质量和后续数据分析的准确性具有重要意义。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数据采集与清洗的重要性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汇报目的</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汇报范围</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汇报目的和范围</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本次汇报将围绕大数据可视化管控平台的数据采集和清洗流程展开，包括数据采集的原理、方法、工具以及数据清洗的流程、技巧、实践案例等方面的内容。同时，还将分享一些优化数据采集和清洗流程的经验和技巧，以及在实际应用中遇到的问题和解决方案。</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本次汇报旨在分享大数据可视化管控平台的数据采集与清洗流程优化实战经验，帮助听众更好地了解数据采集和清洗的重要性和优化方法。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大数据可视化管控平台概述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分布式系统架构</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数据采集与存储</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数据清洗与预处理</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数据可视化与分析</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平台架构与功能</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平台支持多种数据源的数据采集，包括关系型数据库、非关系型数据库、API接口等，同时提供数据存储功能，支持实时数据和历史数据的存储。</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大数据可视化管控平台通常采用分布式系统架构，能够处理大规模的数据集，并提供高可用性、可扩展性和容错性。</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平台支持多种数据可视化方式，如折线图、柱状图、散点图等，同时提供数据分析功能，包括数据挖掘、统计分析等，以帮助用户更好地理解数据。</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平台提供数据清洗和预处理功能，包括数据去重、缺失值处理、异常值处理、数据转换等，以确保数据的准确性和一致性。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数据采集方式单一</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数据质量问题</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数据清洗效率低下</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缺乏自动化和智能化支持</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数据采集与清洗流程现状</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当前的数据采集方式可能比较单一，无法满足多样化的数据源和数据格式的需求。</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数据清洗过程可能比较繁琐和耗时，需要手动处理大量的数据，导致效率低下。</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由于数据采集和清洗流程的不完善，可能导致数据存在质量问题，如数据不准确、不一致等。</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当前的数据采集和清洗流程可能缺乏自动化和智能化支持，无法根据数据的特征和需求进行自适应的调整和优化。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数据采集优化策略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833" b="11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支持多种数据源类型（如关系型数据库、NoSQL数据库、API接口等）的无缝接入，实现多源数据的统一采集和管理。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多源数据融合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提供灵活的数据源配置管理功能，支持数据源的动态添加、修改和删除，降低数据源管理复杂度。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数据源动态配置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实时监控数据接入性能，包括数据采集速度、数据量等指标，确保数据稳定、高效地接入。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数据接入性能监控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数据源选择与接入方式优化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并发采集机制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采用多线程或异步IO等并发技术，提高数据采集吞吐量，降低采集延迟。</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数据压缩传输</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对采集到的数据进行实时压缩，减少网络传输数据量，提高传输效率。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数据缓存策略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在数据采集端设置数据缓存机制，暂存一定量的数据，以应对短暂的网络波动或数据源故障。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数据采集性能提升技巧</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异常数据识别与告警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建立异常数据识别模型，实时监测数据采集过程中的异常数据，并通过告警系统及时通知相关人员。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异常数据处理流程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制定完善的异常数据处理流程，包括异常数据记录、分类、分析和处理等环节，确保异常数据得到妥善处理。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数据质量监控与保障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建立数据质量监控体系，对数据采集、清洗、存储等各环节进行数据质量检查和评估，确保数据的准确性和完整性。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异常数据处理机制完善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https://d.book118.com/115122133011011100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2024-09-07T17:29:41.154</cp:lastPrinted>
  <dcterms:created xsi:type="dcterms:W3CDTF">2024-09-07T09:29:41Z</dcterms:created>
  <dcterms:modified xsi:type="dcterms:W3CDTF">2024-09-07T09:29:42Z</dcterms:modified>
</cp:coreProperties>
</file>