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E8212-F07B-4DD1-9630-2554E275A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E389C-8893-44DD-99B6-4EA84CFD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326A8-71C8-4DA9-A701-D04CB8839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8D088-E217-4691-A343-0FB5C063B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4FA102-472A-45B2-98B1-3A2514BA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B99131-A509-4602-A5B5-183C90E5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AE927-421A-45C7-8488-678270C3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C02EA-F9DD-4183-998E-020414763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9847C-61E8-4DAE-A692-50826E8BF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EB1FE-A8BB-4EDB-B9BD-70B556428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CC10B-F8B2-4240-B2BC-43C70834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22332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防性防侵害安全教育课件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性侵害定义与类型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预防性侵害知识与技巧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校园内外安全防范措施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家庭教育与心理支持体系建设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社会环境改善与法律法规普及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通过课件的学习，使青少年了解性侵害的定义、形式和危害，增强自我防范意识。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提高青少年性防范意识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教育青少年如何在日常生活中预防性侵害，以及在遇到危险时如何采取有效的自我保护措施。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培养青少年自我保护能力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通过加强防性防侵害安全教育，减少性侵害事件的发生，维护社会稳定和家庭和谐。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性侵害的定义和形式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阐述性侵害的概念，列举各种性侵害的形式，如性骚扰、性暴力、性虐待等。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分析性侵害对受害者的身心影响，以及可能产生的长期后果，如心理创伤、自卑、抑郁等。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介绍预防性侵害的具体措施，如保持警惕、避免独自外出、不轻易相信陌生人等，并提供遇到危险时的自我保护技巧，如呼救、逃跑、报警等。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阐述与性侵害相关的法律法规，强调道德教育的重要性，培养青少年的法律意识和道德观念。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性侵害的危害和影响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防性防侵害的方法和技巧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相关法律法规和道德教育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性侵害定义与类型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性侵害是指违背他人意愿，以暴力、威胁或其他手段强迫与其发生性关系的行为。这种行为不仅限于身体上的接触，还包括言语、图像等形式的性骚扰和性暴力。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性侵害是一种严重的违法犯罪行为，不仅侵犯了受害人的性自主权，还会给受害人带来长期的心理创伤和社会压力。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指加害者直接以身体接触的方式对受害者实施性侵害，包括强奸、猥亵等。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接触性性侵害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指加害者通过言语、图像、信息等方式对受害者实施性骚扰或性暴力，如露阴癖、恋物癖等。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非接触性性侵害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指加害者通过暴力、威胁、恐吓等手段强迫受害者与其发生性关系。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强迫性性侵害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指加害者利用受害者的信任或好奇心，通过欺骗手段引诱受害者与其发生性关系。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诱骗性性侵害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214" b="28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性侵害误区澄清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性侵害不是受害者的错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无论受害者穿着如何、行为如何，都不应该成为遭受性侵害的理由。加害者应该为自己的行为负责。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性侵害不是个人隐私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性侵害是一种违法犯罪行为，受害者应该积极寻求帮助和支持，而不是将其视为个人隐私而隐瞒不报。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性侵害不是不可预防的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通过加强安全教育、提高自我保护意识、学习防身技能等方式，可以有效地预防性侵害的发生。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预防性侵害知识与技巧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不轻易透露自己的姓名、住址、电话号码等个人信息。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注意网络隐私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避免在社交媒体上公开过多的个人信息，谨慎处理与陌生人的网络交流。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尊重他人隐私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同样地，也要尊重他人的隐私，不传播他人的个人信息。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个人隐私保护意识培养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对于主动搭讪、过分热情的陌生人要保持警惕。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警惕陌生人的接近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在外出时，留意身边的人和事，特别是在夜晚或人烟稀少的地方。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注意周围环境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对于不合适或让自己感到不安的请求，要学会坚决而礼貌地拒绝。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辨别危险信号与应对方法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一旦遇到性侵害或相关危险，应立即拨打当地报警电话。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利用社会资源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可以联系相关的妇女儿童保护机构、心理咨询机构等，获取专业的帮助和支持。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了解并合理利用社会上的各种资源，如防性侵教育课程、宣传活动等，提高自己的防范意识和能力。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寻求帮助途径及资源利用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校园内外安全防范措施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https://d.book118.com/115122332011011101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2024-09-09T06:03:32.723</cp:lastPrinted>
  <dcterms:created xsi:type="dcterms:W3CDTF">2024-09-08T22:03:32Z</dcterms:created>
  <dcterms:modified xsi:type="dcterms:W3CDTF">2024-09-08T22:03:35Z</dcterms:modified>
</cp:coreProperties>
</file>