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79E7-3EC2-4049-8F5E-89C882A9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BC0F-D814-4082-BE66-014FE5C8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5EE47-5428-460E-B0A4-3F18532D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D623F-1013-4625-8007-3CF536E2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EA305-1A77-4CF3-9594-26AD74B4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8F171-D482-4153-901C-FD2873F8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EFB04-D798-43A0-B217-6730EDB92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24876-8B15-491D-B68E-FF4D6731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29D0F-4843-4DC0-8FFB-4792DF40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7B07F-2620-4FA8-A85B-090928F51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5FAA6-4995-4176-AAF0-24F5F5E1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23014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瑞幸咖啡产品营销策略研究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瑞幸咖啡营销策略的效果评估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瑞幸咖啡营销策略的改进建议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咖啡消费市场的快速发展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随着人们生活水平的提高，咖啡逐渐成为日常饮品，咖啡消费市场不断扩大。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瑞幸咖啡凭借其独特的商业模式和营销策略，快速占领市场，成为行业内的佼佼者。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在竞争激烈的市场环境中，营销策略的制定和实施对于企业的成功至关重要。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深入分析瑞幸咖啡的营销策略，探究其成功的原因和经验，为其他企业提供借鉴和启示。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通过研究瑞幸咖啡的营销策略，有助于了解市场趋势、消费者需求和竞争格局，为企业制定有效的营销策略提供参考和指导。同时，也有助于推动行业的健康发展，提高市场竞争力。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瑞幸咖啡产品概述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瑞幸咖啡提供多种类型的咖啡，包括美式、拿铁、卡布奇诺等经典款式，以及一些特色咖啡，如焦糖玛奇朵、抹茶拿铁等。此外，还有一系列非咖啡饮品，如茶、果汁和轻食。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瑞幸咖啡以其高品质的咖啡豆、先进的咖啡制作工艺和严格的质量控制而闻名。其咖啡口感浓郁、香气扑鼻，非咖啡饮品也具有新鲜、健康的特点。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目标市场和消费群体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瑞幸咖啡的目标市场主要是都市白领和年轻消费者。这些人群通常对生活品质有较高要求，追求时尚、新鲜和便利。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瑞幸咖啡的消费群体主要是20-40岁的年轻人，他们注重生活品质，经常在办公室或休闲场所饮用咖啡。此外，瑞幸咖啡也逐渐吸引了部分中年消费者和小型创业者。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瑞幸咖啡致力于提供高品质、高性价比的咖啡产品，以满足消费者对咖啡品质和口感的需求。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瑞幸咖啡不断推出新品，包括季节限定、特色饮品等，以吸引消费者并保持其新鲜感。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瑞幸咖啡严格控制原材料的品质，确保每一杯咖啡的品质和口感都达到最高标准。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瑞幸咖啡采取低价策略，吸引价格敏感的消费者，并通过提高消费频次和增加附加服务来实现盈利。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推出会员卡，为会员提供折扣、优惠券等福利，增加用户粘性和忠诚度。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根据市场情况和竞争对手的定价策略，灵活调整价格，以保持竞争优势。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与商业地产、企业等合作，开设咖啡角或入驻企业内，扩大覆盖面。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利用互联网和移动支付技术，提供线上点单、自提和外卖服务，方便消费者随时随地享受瑞幸咖啡。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在城市核心区域开设实体门店，提供优质咖啡体验和社交空间。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通过线上平台和社交媒体发放优惠券，吸引消费者尝试瑞幸咖啡。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5" r="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开展限时折扣活动，刺激消费者在特定时间段内增加消费。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推出积分系统，鼓励消费者通过消费累积积分并兑换礼品或优惠券，增加回头客率。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积分奖励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https://d.book118.com/115123014042011123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2024-09-26T23:38:23.048</cp:lastPrinted>
  <dcterms:created xsi:type="dcterms:W3CDTF">2024-09-26T15:38:23Z</dcterms:created>
  <dcterms:modified xsi:type="dcterms:W3CDTF">2024-09-26T15:38:25Z</dcterms:modified>
</cp:coreProperties>
</file>