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1B81E-87DE-4B22-8537-88B963D34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9FCD5-E7C3-4ADA-AEC8-26F3A3C4F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738E3-8249-48A5-B6A8-87BEE211B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0AB5E-5250-4118-8DD4-9C5528639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688F3B-3491-4C29-A713-CFF20810A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E0BB8C-997B-4672-AC4B-3AFCC7463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6C37B6-D37D-40D3-8E93-8172D95F5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838D8-BF91-447E-8036-42F93EF8A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CAE96-50B0-4914-9C86-EA0E71A8D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382CC-92F2-48EA-ACA8-E7636FC56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E01D2-E6B5-49C6-9FC6-EFA11D68F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130022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学生阅读论语的心得体会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阅读过程与体验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论语中的智慧与启示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论语在现代社会中的应用价值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阅读论语后的反思与行动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通过阅读《论语》，学生可以更深入地了解中国传统文化和思想，提升自身的人文素养。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提高学生人文素养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培养学生道德品质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250" r="19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论语中蕴含了丰富的道德理念和人生智慧，对学生的品德培养具有积极意义。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论语不仅是一部哲学著作，还包含了文学、历史、政治等多方面的知识，有助于学生的全面发展。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记录了孔子及其弟子的言行，是儒家学派的重要著作之一，对后世产生了深远影响。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《论语》是儒家经典之一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论语涉及哲学、政治、教育、伦理等多个领域，阐述了儒家的核心思想和价值观，如“仁爱”、“礼”、“中庸”等。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内容丰富，思想深邃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论语以简洁的语言表达了深刻的思想，其言简意赅的特点使读者能够深入思考和领悟其中的道理。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语言简练，意蕴深远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论语简介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阅读过程与体验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选择这个版本是因为它由著名学者杨伯峻先生译注，以注释准确、译文流畅著称，有助于初学者更好地理解《论语》原文。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中华书局版《论语译注》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钱穆先生是国学大师，他的《论语新解》以独特的视角和深入的解读吸引了众多读者，对于想要更深入了解《论语》内涵的人来说是一个不错的选择。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钱穆《论语新解》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选择阅读版本及理由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56" r="1225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由于《论语》是古代文献，采用文言文写成，对于现代读者来说存在一定的阅读难度。通过查阅相关注释、译文以及参考书籍，逐渐理解并掌握文言文的基本语法和词汇。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文言文理解困难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在阅读过程中，由于缺乏古代文化背景知识，对一些概念和思想的理解存在困难。通过查阅相关历史、文化资料，增加对古代社会的了解，从而更好地理解《论语》中的思想。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文化背景缺失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阅读过程中的困难与解决方法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714" r="971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领悟儒家思想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通过深入阅读《论语》，逐渐领悟到儒家思想的核心价值观，如“仁爱”、“礼义廉耻”等，这些思想对于个人品德修养和社会和谐发展具有重要意义。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提高思维能力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阅读《论语》不仅学习了古代文化知识，更重要的是提高了思维能力。通过思考和领悟书中的道理，逐渐培养出独立思考、分析问题、解决问题的能力。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拓展人生视野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阅读《论语》让我接触到古代贤人的思想和智慧，从而拓展了人生视野。这些思想和智慧不仅有助于个人成长，也能为现代社会提供有益的借鉴和启示。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深入阅读后的收获与感受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论语中的智慧与启示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培养德才兼备的君子，注重品德与知识的全面发展。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33" r="1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因材施教，循循善诱，注重启发式教学。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以六经为教材，传授礼、乐、射、御、书、数等六艺。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教育内容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孔子及其弟子的教育理念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0503" b="30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12" b="23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伦理道德观念在论语中的体现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仁爱思想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倡导仁爱之心，关爱他人，实现人际关系的和谐。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礼制观念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强调礼的重要性，遵守社会规范，维护社会秩序。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中庸之道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追求中庸之道，避免偏激和极端，实现个人和社会的平衡发展。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辩证思维：倡导辩证看待问题，避免片面和绝对化，追求真理和智慧。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人生哲学：关注人生价值和意义，追求高尚品德和精神境界。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处世之道：强调个人修养和处世智慧，以平和心态应对复杂多变的社会环境。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阅读《论语》，我深刻领悟到了孔子及其弟子的教育理念、伦理道德观念以及辩证思维与人生哲学等方面的智慧与启示。这些思想和观念对于我们的人生观、价值观和道德观有着重要的影响和指导意义。在未来的学习和生活中，我将不断践行这些理念，努力提升自己的品德和学识，为实现个人和社会的和谐发展贡献自己的力量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论语中的辩证思维与人生哲学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https://d.book118.com/115130022012011110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2024-09-15T03:48:40.813</cp:lastPrinted>
  <dcterms:created xsi:type="dcterms:W3CDTF">2024-09-14T19:48:40Z</dcterms:created>
  <dcterms:modified xsi:type="dcterms:W3CDTF">2024-09-14T19:48:43Z</dcterms:modified>
</cp:coreProperties>
</file>