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EE583-DD47-416B-92FF-CE701AA19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A91F4-19CF-448A-AABA-B1D330575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33295-E7DF-4706-A204-35736259E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9ADFF-371A-4929-8C26-17FFE6AFF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13258-D2D3-4647-925E-60796FE3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5B453-CF33-4E3E-BD0E-8A8343805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E84CD7-BDFE-4FC4-9363-114CAB5C3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D4E97-0E17-4845-BD9C-FD83B045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30561-99E2-4E1C-9282-26C8D0764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243E8-9314-4FF4-BC86-C7DA301E9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8A8BD-5B3F-4C8A-B8C5-E557B8B9D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30301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心理危机对老年人心理健康的影响与关怀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老年人心理危机现状及影响因素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心理危机对老年人心理健康的影响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老年人心理危机的关怀与支持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应对老年人心理危机的策略与建议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随着全球老龄化趋势的加剧，老年人心理健康问题日益突出，心理危机成为影响老年人生活质量的重要因素。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心理健康是老年人整体健康的重要组成部分，对于维持其认知功能、情感状态和生活质量具有重要意义。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针对老年人的心理危机，需要提供专门的社会支持和心理干预措施，以促进其心理健康和幸福感。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社会支持的需求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心理危机对老年人心理健康的具体影响是什么？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研究目的：本研究旨在探讨心理危机对老年人心理健康的影响，并评估不同干预措施在缓解老年人心理危机中的效果。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哪些因素会影响老年人心理危机的发生和发展？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如何有效地干预和管理老年人的心理危机，以促进其心理健康？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老年人心理危机现状及影响因素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083" b="3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部分老年人会出现记忆力减退、思维迟缓等认知障碍，严重影响其日常生活和心理健康。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随着年龄的增长，老年人的社交圈子逐渐缩小，孤独感成为普遍存在的问题。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面对身体健康状况的变化、生活压力以及失去亲人等负面事件，老年人容易出现焦虑和抑郁情绪。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老年人心理危机现状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随着年龄的增长，老年人的生理功能逐渐衰退，如视力、听力下降等，这些生理变化容易导致老年人产生无助感和挫败感。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退休、丧偶、空巢等社会环境因素的变化，使老年人面临角色转变和适应新环境的挑战。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性格、经历、价值观等个人因素也会影响老年人的心理健康状况。例如，性格内向、缺乏兴趣爱好、经历过重大创伤事件的老年人更容易出现心理问题。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影响老年人心理危机的因素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31" r="26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张奶奶在丈夫去世后陷入深深的孤独和悲伤中，不愿意与人交流，整天呆在家里。经过心理咨询师的介入，张奶奶逐渐走出阴影，重新找到了生活的乐趣。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李爷爷退休后感到无所适从，失去了工作带来的成就感和社交机会。通过参加社区活动和老年大学课程，李爷爷结识了新朋友，找到了新的生活目标。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王奶奶在遭遇诈骗后产生了严重的信任危机和焦虑情绪。在家人的陪伴和警方的帮助下，王奶奶逐渐恢复了信任感，学会了如何防范诈骗行为。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心理危机对老年人心理健康的影响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99" b="4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指个体在心理、情感和社会行为方面保持正常和积极的状态，具备应对压力、适应环境和实现个人成长的能力。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通过心理测验、量表评估、临床观察和个案研究等方法，对老年人的认知、情感、行为和社会功能等方面进行全面评估。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心理健康的定义与评估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333" b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心理危机可能导致老年人出现焦虑、抑郁等情绪问题，表现为情绪低落、缺乏活力、睡眠障碍等。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心理危机可能对老年人的认知功能造成损害，表现为注意力不集中、记忆力减退、思维迟缓等。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认知功能下降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心理危机可能影响老年人的社会功能，导致社交活动减少、人际关系紧张、生活质量下降等。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社会功能受损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心理危机对老年人心理健康的影响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采用问卷调查、访谈、实验等方法收集数据，运用统计分析方法对数据进行处理和分析。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多项研究表明，心理危机对老年人的心理健康具有显著影响，可能导致焦虑、抑郁等情绪问题，以及认知功能下降和社会功能受损等问题。同时，不同个体对心理危机的反应和应对方式也存在差异。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对老年人心理健康的影响是多方面的，可能涉及生理、心理、社会环境和个人因素等多个层面。因此，针对老年人的心理健康问题，需要采取综合性的干预措施，包括心理咨询、药物治疗、社会支持和家庭关怀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实证研究及结果分析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https://d.book118.com/115130301110011103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2024-09-12T14:15:31.760</cp:lastPrinted>
  <dcterms:created xsi:type="dcterms:W3CDTF">2024-09-12T06:15:31Z</dcterms:created>
  <dcterms:modified xsi:type="dcterms:W3CDTF">2024-09-12T06:15:33Z</dcterms:modified>
</cp:coreProperties>
</file>