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092F86-E864-4503-8E49-8627CCAB6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5EF75-B6C9-417F-8F6D-1421E5088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241574-5512-46B5-8A5C-985DC34C3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EA0DE-EAB8-457E-BDDF-740127F4E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0E9B7A-5126-41C2-AAE2-DECBEFFCB8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4FA652-38F1-4212-B037-215288EB01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43FEC0-284B-46AC-87EB-F6F18EA04A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9E2174-5D09-43CA-9BF9-CD8B1035D4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E8C87-86D4-4ADB-B609-E33C80135E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192B3-09BF-487F-89DE-04ADD7362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620C5-7C2C-43F4-834A-D5545889D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13111401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快速消费品物流系统网络结构设计与优化研究</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快速消费品物流系统概述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快速消费品物流系统网络结构设计</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快速消费品物流系统网络结构分析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快速消费品物流系统网络结构优化研究</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快速消费品物流系统网络结构设计与优化的应用案例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物流系统网络的重要性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快速消费品行业对物流系统网络的依赖程度较高，一个高效、稳定的物流网络能够降低企业运营成本、提高客户满意度，进而提升企业竞争力。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现有物流网络存在的问题</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目前，快速消费品行业的物流网络存在诸如配送效率低下、成本高昂、信息化程度不足等问题，亟待通过优化设计加以解决。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研究意义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本研究旨在通过分析和优化快速消费品物流系统网络结构，提高物流效率、降低物流成本，为相关企业提供理论支持和实践指导。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84" r="10084"/>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国外研究现状</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国外在物流网络设计与优化方面起步较早，已形成了较为完善的理论体系和实践经验，如运用数学规划、启发式算法等方法进行物流网络优化。</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国内研究现状</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国内在快速消费品物流网络方面的研究相对较晚，但近年来发展迅速，主要集中在物流配送路径优化、库存控制等方面。</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发展趋势</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随着物联网、大数据等技术的不断发展，未来物流网络设计与优化将更加注重智能化、信息化和可视化等方面的研究。</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研究内容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本研究将围绕快速消费品物流系统网络结构设计与优化展开，具体包括物流网络现状分析、物流网络优化设计、优化效果评价等方面。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本研究将采用文献综述、案例分析、数学建模等方法进行研究。其中，数学建模将运用线性规划、整数规划等数学工具对物流网络进行优化设计。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快速消费品物流系统概述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快速消费品（Fast Moving Consumer Goods，简称FMCG）是指那些使用寿命较短、消费速度较快的日常用品，如食品、饮料、个人护理品等。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产品种类繁多，市场需求变化快，消费者购买频率高，品牌竞争激烈。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快速消费品的定义和特点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物流系统是指在一定的时间和空间里，由所需位移的物资、包装设备、装卸搬运机械、运输工具、仓储设施、人员和通信联系等若干相互制约的动态要素所构成的具有特定功能的有机整体。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物流系统通常由运输、仓储、包装、装卸搬运、流通加工、配送和信息管理等七个基本功能要素组成。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31" r="25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物流系统的概念和组成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高时效性</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快速消费品市场需求变化快，要求物流系统能够快速响应，确保产品及时送达消费者手中。</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复杂性</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快速消费品种类繁多，不同产品对物流系统的需求差异大，增加了物流系统的复杂性。</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高成本性</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快速消费品物流系统涉及大量运输和仓储环节，导致物流成本较高。</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信息化</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为了提高效率和降低成本，快速消费品物流系统需要实现高度信息化，实现各环节的无缝对接和实时监控。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快速消费品物流系统的特点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快速消费品物流系统网络结构设计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构建高效、快速、灵活的物流网络，以满足快速消费品市场的多变需求，降低物流成本，提高物流效率。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遵循战略性、经济性、适应性、可扩展性等原则，确保网络结构设计的合理性和实用性。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网络结构设计的目标和原则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明确设计目标、分析现状、制定设计方案、实施方案、评估效果。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步骤</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运用图论、优化理论、仿真技术等，对物流网络进行数学建模和优化设计。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网络结构设计的步骤和方法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策略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优化网络布局、提高节点处理能力、加强信息化建设、推动绿色物流发展等。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运用启发式算法、多目标优化算法等，对物流网络进行优化求解，得到最优的网络结构设计方案。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网络结构设计的优化策略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快速消费品物流系统网络结构分析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以中心节点为核心，辐射至各周边节点，适用于集中配送和规模经济明显的场景。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中心辐射型网络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轴辐式网络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3340" r="2334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完全连接型网络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由多个中心和辐射线路组成，形成轴心，适用于多中心、多方向的物流需求。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每个节点间都有直接连接，适用于节点间交互频繁、时效性要求高的场景。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网络结构的类型和特点</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https://d.book118.com/115131114012011040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2024-08-30T21:56:20.707</cp:lastPrinted>
  <dcterms:created xsi:type="dcterms:W3CDTF">2024-08-30T13:56:20Z</dcterms:created>
  <dcterms:modified xsi:type="dcterms:W3CDTF">2024-08-30T13:56:22Z</dcterms:modified>
</cp:coreProperties>
</file>