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E08136-40B5-4274-AAC2-D73B464F57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A2D57F-33FF-483C-90E7-DDEACC850F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097A96-4F8F-472C-816F-4CE61F7706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A57B33-C56B-4085-8011-3AD66BFB0B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B87157-F22D-4F77-ABD6-9C092F63C2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59415B-6B63-448D-BA7A-501158F1AD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8D8993-04FF-49A9-94A9-2F2F947322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FFA2FB-AEB5-4B39-88B4-FAA38A5106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8F6B14-BEE8-42AC-9EC7-58772056D4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FE3FE3-B4BA-4A69-AD87-5EFAFB2E64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CCEC82-B42B-4E53-95C1-0B5AA99F2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132014322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汇报人：&lt;XXX&gt;</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大学生职业生涯规划本科毕业</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2024-01-11</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90568" y="1247584"/>
            <a:ext cx="1681506" cy="766756"/>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7" name="Connector 7"/>
          <p:cNvCxnSpPr/>
          <p:nvPr/>
        </p:nvCxnSpPr>
        <p:spPr>
          <a:xfrm>
            <a:off x="4573574" y="1614170"/>
            <a:ext cx="5237390" cy="0"/>
          </a:xfrm>
          <a:prstGeom prst="line">
            <a:avLst/>
          </a:prstGeom>
          <a:ln w="9525">
            <a:solidFill>
              <a:srgbClr val="FFFFFF">
                <a:alpha val="100000"/>
              </a:srgbClr>
            </a:solidFill>
            <a:prstDash val="solid"/>
            <a:headEnd type="oval"/>
          </a:ln>
        </p:spPr>
      </p:cxnSp>
      <p:sp>
        <p:nvSpPr>
          <p:cNvPr id="8" name="TextBox 8"/>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大学生职业生涯规划的重要性</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大学生职业生涯规划的方法与步骤</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大学生职业生涯规划的实践与案例</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本课程旨在帮助学生了解职业生涯规划的重要性，掌握规划的方法和技巧，以实现个人职业发展的目标。</a:t>
            </a:r>
            <a:endParaRPr lang="en-US" sz="1100"/>
          </a:p>
        </p:txBody>
      </p:sp>
      <p:sp>
        <p:nvSpPr>
          <p:cNvPr id="6" name="AutoShape 6"/>
          <p:cNvSpPr/>
          <p:nvPr/>
        </p:nvSpPr>
        <p:spPr>
          <a:xfrm>
            <a:off x="6851043" y="3468001"/>
            <a:ext cx="4382762" cy="2756521"/>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本课程以本科毕业为时间节点，探讨学生在毕业后面临的就业和职业发展问题，以及如何制定有效的职业规划。</a:t>
            </a:r>
            <a:endParaRPr lang="en-US" sz="1100"/>
          </a:p>
        </p:txBody>
      </p:sp>
      <p:sp>
        <p:nvSpPr>
          <p:cNvPr id="7" name="AutoShape 7"/>
          <p:cNvSpPr/>
          <p:nvPr/>
        </p:nvSpPr>
        <p:spPr>
          <a:xfrm>
            <a:off x="1128883" y="2489009"/>
            <a:ext cx="4242156"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大学生职业生涯规划</a:t>
            </a:r>
            <a:endParaRPr lang="en-US" sz="1100"/>
          </a:p>
        </p:txBody>
      </p:sp>
      <p:sp>
        <p:nvSpPr>
          <p:cNvPr id="8" name="AutoShape 8"/>
          <p:cNvSpPr/>
          <p:nvPr/>
        </p:nvSpPr>
        <p:spPr>
          <a:xfrm>
            <a:off x="6996316" y="2489009"/>
            <a:ext cx="4092216"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本科毕业</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241"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562298" y="4664385"/>
            <a:ext cx="333292" cy="3332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295936"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0450" y="4664385"/>
            <a:ext cx="333292" cy="33329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806088"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25297" y="4664385"/>
            <a:ext cx="333292" cy="3332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85783" y="2050476"/>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04990" y="4683160"/>
            <a:ext cx="333292" cy="33329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40911" y="2218825"/>
            <a:ext cx="1706880" cy="438912"/>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solidFill>
                <a:latin typeface="Microsoft Yahei"/>
                <a:ea typeface="Microsoft Yahei"/>
                <a:cs typeface="Microsoft Yahei"/>
              </a:rPr>
              <a:t>01</a:t>
            </a:r>
            <a:endParaRPr lang="en-US" sz="1100"/>
          </a:p>
        </p:txBody>
      </p:sp>
      <p:sp>
        <p:nvSpPr>
          <p:cNvPr id="11" name="AutoShape 11"/>
          <p:cNvSpPr/>
          <p:nvPr/>
        </p:nvSpPr>
        <p:spPr>
          <a:xfrm>
            <a:off x="1536192" y="2731008"/>
            <a:ext cx="1706880" cy="1901952"/>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solidFill>
                <a:latin typeface="Microsoft Yahei"/>
                <a:ea typeface="Microsoft Yahei"/>
                <a:cs typeface="Microsoft Yahei"/>
              </a:rPr>
              <a:t>了解职业生涯规划的基本概念、原则和方法，提高职业规划意识。</a:t>
            </a:r>
            <a:endParaRPr lang="en-US" sz="1100"/>
          </a:p>
        </p:txBody>
      </p:sp>
      <p:sp>
        <p:nvSpPr>
          <p:cNvPr id="12" name="AutoShape 12"/>
          <p:cNvSpPr/>
          <p:nvPr/>
        </p:nvSpPr>
        <p:spPr>
          <a:xfrm>
            <a:off x="4006374" y="2218825"/>
            <a:ext cx="1706880" cy="438912"/>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solidFill>
                <a:latin typeface="Microsoft Yahei"/>
                <a:ea typeface="Microsoft Yahei"/>
                <a:cs typeface="Microsoft Yahei"/>
              </a:rPr>
              <a:t>02</a:t>
            </a:r>
            <a:endParaRPr lang="en-US" sz="1100"/>
          </a:p>
        </p:txBody>
      </p:sp>
      <p:sp>
        <p:nvSpPr>
          <p:cNvPr id="13" name="AutoShape 13"/>
          <p:cNvSpPr/>
          <p:nvPr/>
        </p:nvSpPr>
        <p:spPr>
          <a:xfrm>
            <a:off x="6496223" y="2218825"/>
            <a:ext cx="1706880" cy="438912"/>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solidFill>
                <a:latin typeface="Microsoft Yahei"/>
                <a:ea typeface="Microsoft Yahei"/>
                <a:cs typeface="Microsoft Yahei"/>
              </a:rPr>
              <a:t>03</a:t>
            </a:r>
            <a:endParaRPr lang="en-US" sz="1100"/>
          </a:p>
        </p:txBody>
      </p:sp>
      <p:sp>
        <p:nvSpPr>
          <p:cNvPr id="14" name="AutoShape 14"/>
          <p:cNvSpPr/>
          <p:nvPr/>
        </p:nvSpPr>
        <p:spPr>
          <a:xfrm>
            <a:off x="8973551" y="2218825"/>
            <a:ext cx="1706880" cy="438912"/>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solidFill>
                <a:latin typeface="Microsoft Yahei"/>
                <a:ea typeface="Microsoft Yahei"/>
                <a:cs typeface="Microsoft Yahei"/>
              </a:rPr>
              <a:t>04</a:t>
            </a:r>
            <a:endParaRPr lang="en-US" sz="1100"/>
          </a:p>
        </p:txBody>
      </p:sp>
      <p:sp>
        <p:nvSpPr>
          <p:cNvPr id="15" name="AutoShape 15"/>
          <p:cNvSpPr/>
          <p:nvPr/>
        </p:nvSpPr>
        <p:spPr>
          <a:xfrm>
            <a:off x="4001028" y="2705321"/>
            <a:ext cx="1706880" cy="1901952"/>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solidFill>
                <a:latin typeface="Microsoft Yahei"/>
                <a:ea typeface="Microsoft Yahei"/>
                <a:cs typeface="Microsoft Yahei"/>
              </a:rPr>
              <a:t>分析自身优势、劣势、机会和威胁，明确职业发展方向和目标。</a:t>
            </a:r>
            <a:endParaRPr lang="en-US" sz="1100"/>
          </a:p>
        </p:txBody>
      </p:sp>
      <p:sp>
        <p:nvSpPr>
          <p:cNvPr id="16" name="AutoShape 16"/>
          <p:cNvSpPr/>
          <p:nvPr/>
        </p:nvSpPr>
        <p:spPr>
          <a:xfrm>
            <a:off x="6490876" y="2705321"/>
            <a:ext cx="1706880" cy="1901952"/>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solidFill>
                <a:latin typeface="Microsoft Yahei"/>
                <a:ea typeface="Microsoft Yahei"/>
                <a:cs typeface="Microsoft Yahei"/>
              </a:rPr>
              <a:t>掌握求职技巧和方法，提高就业竞争力。</a:t>
            </a:r>
            <a:endParaRPr lang="en-US" sz="1100"/>
          </a:p>
        </p:txBody>
      </p:sp>
      <p:sp>
        <p:nvSpPr>
          <p:cNvPr id="17" name="AutoShape 17"/>
          <p:cNvSpPr/>
          <p:nvPr/>
        </p:nvSpPr>
        <p:spPr>
          <a:xfrm>
            <a:off x="8980723" y="2705321"/>
            <a:ext cx="1706880" cy="1901952"/>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solidFill>
                <a:latin typeface="Microsoft Yahei"/>
                <a:ea typeface="Microsoft Yahei"/>
                <a:cs typeface="Microsoft Yahei"/>
              </a:rPr>
              <a:t>培养自我管理和自我发展的能力，为未来的职业发展奠定基础。</a:t>
            </a:r>
            <a:endParaRPr lang="en-US" sz="1100"/>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目标与期望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大学生职业生涯规划的重要性</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增强综合素质</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职业生涯规划可以帮助大学生发现自己的不足之处，进而通过学习和实践提升自己的综合素质。</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培养自我管理能力</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在规划职业生涯的过程中，大学生需要自我评估、设定目标、制定计划并执行，从而培养自我管理的能力。</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明确职业方向</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通过职业生涯规划，大学生可以明确自己的职业方向，从而有针对性地提升相关技能和能力。</a:t>
            </a:r>
          </a:p>
        </p:txBody>
      </p:sp>
      <p:pic>
        <p:nvPicPr>
          <p:cNvPr id="8" name="Picture 8"/>
          <p:cNvPicPr>
            <a:picLocks noChangeAspect="1"/>
          </p:cNvPicPr>
          <p:nvPr/>
        </p:nvPicPr>
        <p:blipFill>
          <a:blip r:embed="rId2"/>
          <a:srcRect l="16458" r="16458"/>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844" r="84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894" b="4894"/>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提高就业竞争力</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增加就业机会</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明确的职业规划和目标可以帮助大学生更好地了解市场需求，有针对性地准备简历和面试，从而提高获得心仪职位的机会。</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提高职业技能</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通过职业生涯规划，大学生可以了解自己所学专业对应的职业要求，进而提升相关职业技能，使自己在就业市场上更具竞争力。</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增强自我推荐能力</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明确的职业规划和自我定位可以帮助大学生更好地向雇主展示自己的优势和特点，从而获得更好的工作机会。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通过职业生涯规划，大学生可以将自己的职业理想具体化，制定实现这些理想的计划和步骤。</a:t>
            </a:r>
          </a:p>
        </p:txBody>
      </p:sp>
      <p:pic>
        <p:nvPicPr>
          <p:cNvPr id="6" name="Picture 6"/>
          <p:cNvPicPr>
            <a:picLocks noChangeAspect="1"/>
          </p:cNvPicPr>
          <p:nvPr/>
        </p:nvPicPr>
        <p:blipFill>
          <a:blip r:embed="rId2"/>
          <a:srcRect t="12250" b="122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实现职业理想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职业生涯规划可以帮助大学生了解自己的兴趣、价值观和优势，从而更好地实现个人成长和发展。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促进个人成长</a:t>
            </a:r>
          </a:p>
        </p:txBody>
      </p:sp>
      <p:pic>
        <p:nvPicPr>
          <p:cNvPr id="10" name="Picture 10"/>
          <p:cNvPicPr>
            <a:picLocks noChangeAspect="1"/>
          </p:cNvPicPr>
          <p:nvPr/>
        </p:nvPicPr>
        <p:blipFill>
          <a:blip r:embed="rId3"/>
          <a:srcRect l="1958" r="195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0708" r="10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通过职业生涯规划，大学生可以找到自己真正热爱的工作，从而在工作和生活中获得更多的满足感和幸福感。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提升幸福感</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实现人生目标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大学生职业生涯规划的方法与步骤</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了解自己的兴趣、价值观、技能和个性特点，是职业生涯规划的基础。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大学生可以通过自我反思、接受他人反馈、参与心理测试等方式，全面了解自己的兴趣、价值观、技能和个性特点，为制定职业生涯规划提供依据。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4850" r="48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https://d.book118.com/115132014322011102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2024-09-11T22:37:48.986</cp:lastPrinted>
  <dcterms:created xsi:type="dcterms:W3CDTF">2024-09-11T14:37:49Z</dcterms:created>
  <dcterms:modified xsi:type="dcterms:W3CDTF">2024-09-11T14:37:51Z</dcterms:modified>
</cp:coreProperties>
</file>