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E66834-4A61-40E0-A191-6B0A12C09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056100-678F-4EA9-9216-855E9C34B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0C0ED6-A483-4DC8-888C-2FA30E746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F0D405-6712-4460-B338-36F1BF5F0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6AD694-C229-4535-8C1B-F9FACA5B5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E8DE7C-FB15-42F1-938D-66E244740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6EE2C9-2496-4BC4-82C6-E92B036FF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D535F4-80FF-4C57-8A90-93F96ECC6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3280F9-A1B0-48C5-B1E5-A6CB7A221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88C572-D9AB-4F6C-89ED-986A6B4B9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4DF5E3-6847-4301-AA22-5217324B9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13434304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运输企业年终总结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团队建设与人力资源管理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运营管理与效率提升策略部署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市场拓展与品牌推广战略规划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财务管理与风险防范机制构建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总结经验教训并展望未来发展规划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工作成果与业绩回顾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91" r="59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全年运输任务完成情况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运输总量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全年共完成货物运输总量XX万吨，较去年同期增长XX%，超额完成年度计划目标。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运输效率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通过优化调度和路线规划，提高车辆满载率和运输效率，平均每车次载货量提升XX%。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运输安全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全年未发生重大交通事故，安全事故率低于行业平均水平，保障了人员和货物的安全。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全年实现营业收入XX亿元，较去年同期增长XX%，主要得益于运输业务量的增长和运价的提升。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营业收入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利润水平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958" b="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实现净利润XX亿元，较去年同期增长XX%，利润率达到XX%，处于行业领先水平。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通过精细化管理、节能减排等措施，有效控制了运输成本，提高了企业盈利能力。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收入增长及利润水平分析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根据客户满意度调查结果，客户对运输服务的整体满意度达到XX%，较去年同期提升XX个百分点。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292" r="142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583" r="155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客户反馈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客户对运输时效、货物安全、服务态度等方面的评价较高，反映了企业在服务质量方面的优势。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针对客户反馈中提及的问题和不足，企业将进一步完善服务流程、提升员工素质，提高客户满意度。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改进方向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客户满意度调查结果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根据行业统计数据，企业在所在区域的市场份额达到XX%，较去年同期提升XX个百分点，稳居市场领先地位。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主要竞争对手在运力规模、服务质量等方面与企业存在一定差距，但也在不断提升竞争力，企业需要保持警惕并持续创新。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随着物流行业的快速发展和技术的不断进步，未来市场竞争将更加激烈，企业需要加强技术创新和品牌建设，提高核心竞争力。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市场趋势预测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市场份额变化及竞争态势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团队建设与人力资源管理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员工队伍结构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通过一年的努力，我们成功地对员工队伍结构进行了优化，提高了整体的专业素质。目前，公司拥有一支高素质、专业化的员工队伍，为公司的发展提供了有力的人才保障。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人才引进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在人才引进方面，我们积极拓宽招聘渠道，加大招聘力度，成功引进了一批具有丰富经验和专业技能的优秀人才，为公司的业务发展注入了新的活力。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26" r="282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员工队伍结构优化及人才引进情况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570" b="1157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我们制定了全面的员工培训计划，包括新员工入职培训、专业技能培训、管理培训等，旨在提高员工的综合素质和专业技能水平。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通过对培训计划的实施效果进行评估，我们发现员工的专业技能和综合素质得到了显著提高，员工的工作效率和业绩也有了明显改善。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培训计划和实施效果评估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实施效果评估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为了激发员工的工作积极性和创造力，我们对公司的激励机制进行了改革，实行了更加灵活的薪酬制度和绩效考核制度。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激励机制改革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通过改革举措的实施，员工的工作积极性和创造力得到了有效激发，公司的整体业绩也有了显著提升。同时，我们也收到了员工的积极反馈和建议，为进一步完善激励机制提供了有益的参考。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改革举措汇报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激励机制改革举措汇报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036" r="2403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企业文化塑造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我们注重企业文化的塑造和传播，通过组织各种文化活动、宣传企业理念等方式，让员工更好地认同和践行公司的企业文化。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价值观传播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我们积极传播公司的价值观，倡导诚信、创新、协作、责任等核心价值观，引导员工树立正确的职业观念和行为准则。同时，我们也鼓励员工在实践中践行价值观，形成良好的企业风尚。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企业文化塑造和价值观传播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运营管理与效率提升策略部署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183" r="2818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103" r="3010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通过大数据分析，对既有线路进行客流预测和时段分布研究，调整或新增线路以满足客户需求，提高运营效率。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线路优化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引入先进的智能调度系统，实时监控车辆运行状况，实现灵活调度，减少乘客等待时间，提升服务质量。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调度系统改进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线路优化和调度系统改进方案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人力成本控制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通过培训提高员工工作效率，减少人力浪费；实施绩效考核，激励员工积极工作，降低人力成本。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燃油成本控制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采用高效节能的车型，合理规划行驶路线，降低燃油消耗；同时与优质供应商建立长期合作关系，确保燃油价格稳定。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实施效果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经过上述措施的实施，企业成本得到了有效控制，实现了较好的经济效益。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成本控制方法论述及实施效果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安全培训与教育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定期开展安全培训和教育活动，提高员工安全意识和操作技能，确保安全生产。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安全检查与隐患排查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定期组织安全检查，及时发现和整改安全隐患，确保运输过程安全可控。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安全制度建设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建立健全安全生产管理制度，明确各级人员安全职责，形成完善的安全生产责任体系。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安全生产管理体系完善举措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https://d.book118.com/115134343044011042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2024-09-03T06:59:03.903</cp:lastPrinted>
  <dcterms:created xsi:type="dcterms:W3CDTF">2024-09-02T22:59:03Z</dcterms:created>
  <dcterms:modified xsi:type="dcterms:W3CDTF">2024-09-02T22:59:06Z</dcterms:modified>
</cp:coreProperties>
</file>