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91E70E-16E9-4B3A-B194-6CDA49044D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68C90A-A6D0-4815-BE71-5E9536D26F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1F5EF8-AB4D-4F28-B561-893F49F49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81AE71-DFE0-4E34-B37D-FB0488DA5A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B6B7CC-4E4E-4FF7-85AA-D3F92292C0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0D2735-D77D-4F6B-956A-299643BF8D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B4C4F4-B6CF-44B4-BD24-9596ABC5D7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0CF10F-B7C7-4A70-9489-142B4FE9FB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F622C6-A026-4646-970F-B11CFDB9C7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D3D518-5BBE-45FA-BC6E-8321673E55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1B2703-7DF7-4787-8D0A-FF6F67E91F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14022101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关于印发基层医疗卫生机构会计制度的通知</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通知背景与目的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基层医疗卫生机构会计制度概述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会计核算方法与流程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内部控制与监督管理机制建立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实际操作中注意事项及问题解决方案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通知背景与目的</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mt="70000"/>
          </a:blip>
          <a:srcRect l="23156" r="23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随着我国医疗卫生事业的快速发展，基层医疗卫生机构在提供基本医疗卫生服务方面发挥着越来越重要的作用。</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为进一步规范基层医疗卫生机构的财务管理，提高会计信息质量，促进基层医疗卫生机构的健康发展，财政部、国家卫生健康委联合制定了《基层医疗卫生机构会计制度》。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规范基层医疗卫生机构的会计核算，提高会计信息质量，保障财务管理的真实性、准确性和完整性。</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强化基层医疗卫生机构的预算管理，提高资金使用效益，促进基层医疗卫生机构的可持续发展。</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推动基层医疗卫生机构加强内部管理，完善治理结构，提升服务能力和水平。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452" r="12452"/>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本制度适用于政府举办的基层医疗卫生机构，包括城市社区卫生服务中心（站）、乡镇卫生院等。</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社会力量举办的基层医疗卫生机构可参照本制度执行。</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各级财政部门和卫生健康行政部门负责对基层医疗卫生机构的会计工作进行指导和监督。</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基层医疗卫生机构会计制度概述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会计制度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是指用于规范基层医疗卫生机构会计核算、财务报告和财务管理的一系列规则、方法和程序的总称。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会计核算</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是指基层医疗卫生机构对其经济业务进行确认、计量、记录和报告的过程。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财务报告</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是指基层医疗卫生机构对外提供的反映其财务状况、经营成果和现金流量的文件。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会计制度基本概念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服务性</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基层医疗卫生机构主要提供基本医疗和公共卫生服务，以满足居民的基本健康需求。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公益性</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基层医疗卫生机构作为公共卫生体系的重要组成部分，具有显著的公益性特征。</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多样性</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基层医疗卫生机构的组织形式、管理体制和服务模式具有多样性。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基层医疗卫生机构特点</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会计制度设计必须符合国家有关法律、法规和规章的要求。</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合法性原则</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会计制度设计应适应基层医疗卫生机构的行业特点和管理要求。</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适应性原则</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会计制度设计应保持前后一致，不得随意变更。</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一致性原则</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会计制度设计应具有可操作性，方便基层医疗卫生机构实施。</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可操作性原则</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会计制度设计原则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会计核算方法与流程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包括现金、银行存款、应收款项、存货、固定资产等，用于核算基层医疗卫生机构的资产情况。</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资产类科目</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包括医疗支出、管理费用、财政专项支出等，用于核算基层医疗卫生机构的支出情况。</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支出类科目</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包括应付款项、预收款项、长期负债等，用于核算基层医疗卫生机构的负债情况。</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负债类科目</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包括固定基金、事业基金、专用基金、财政补助结余等，用于核算基层医疗卫生机构的净资产情况。</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净资产类科目</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包括医疗收入、财政补助收入、上级补助收入等，用于核算基层医疗卫生机构的收入情况。</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收入类科目</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会计科目设置及核算内容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采用借贷记账法，以“借”和“贷”作为记账符号，反映各项会计要素增减变动情况。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记账方法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必须取得或填制合法的原始凭证，作为记账的依据。原始凭证必须具备凭证名称、填制日期、填制凭证单位名称或填制人姓名、经办人员签名或盖章、接受凭证单位名称、经济业务内容、数量、单价和金额等要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凭证管理要求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记账方法与凭证管理要求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https://d.book118.com/115140221014011103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2024-09-12T06:24:23.255</cp:lastPrinted>
  <dcterms:created xsi:type="dcterms:W3CDTF">2024-09-11T22:24:23Z</dcterms:created>
  <dcterms:modified xsi:type="dcterms:W3CDTF">2024-09-11T22:24:25Z</dcterms:modified>
</cp:coreProperties>
</file>