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6B1E9-4C85-4211-899E-69C854989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7258BC-E044-45E1-9B1C-8573397C4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248D3-22BC-4CE9-91BE-DA7CA0881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EA81BE-F849-4F24-9C27-28940C641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55551C-3DBC-4237-B23C-CE8AAD2A6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2C86F1-6DC8-432C-9625-B32DF4850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E25880-EA23-491F-85F6-E1AE119BA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1B0F83-C1E7-4B99-AD12-FA8E5BBF5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3F413C-372E-4808-9A76-935F52F2A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0967E2-6901-49D9-A011-A95F3238E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B3B4F-BAD9-4BE0-A8BA-874D48A31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14024030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手工坊营销推广方案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营销目标与定位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产品策略与优化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价格策略与促销活动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渠道拓展与合作伙伴关系建立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内容营销与社交媒体推广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营销目标与定位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通过营销推广，让更多人了解手工坊品牌，增加品牌曝光度。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提高品牌知名度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72" r="1677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在目标市场中扩大品牌影响力，提高市场占有率。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拓展市场份额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通过有效的营销策略，提高产品销售量，增加销售额。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提升销售业绩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明确营销目标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目标区域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以手工坊所在地为中心，辐射周边城市及线上市场。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提供个性化、创意十足的手工艺品，满足消费者对品质生活的追求。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目标客户群体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喜欢手工艺品、注重品质生活的中高端消费者。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确定目标市场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打造高品质、创意无限的手工艺品品牌。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655" r="2165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381" r="1538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传播渠道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1500" r="31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注重细节、追求品质、传承文化、创新设计。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通过社交媒体、线下活动、口碑营销等多渠道传播品牌形象。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产品策略与优化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https://d.book118.com/115140240300011123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2024-09-27T17:00:30.372</cp:lastPrinted>
  <dcterms:created xsi:type="dcterms:W3CDTF">2024-09-27T09:00:30Z</dcterms:created>
  <dcterms:modified xsi:type="dcterms:W3CDTF">2024-09-27T09:00:32Z</dcterms:modified>
</cp:coreProperties>
</file>