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3CA6D-C133-43BF-B2B5-1CAFFFD7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3CAFD-48BD-4748-9512-6324917D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FF427-F23D-454B-9D13-EBBFA79F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CBA1F-2AB1-43A6-B31B-547D7017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8FB34-4915-4BEF-B2B7-7407AE24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10A33-D7EC-45DA-B81C-178555483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8EF8A-10BB-4E86-8985-44ECEFEE2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6ECA1-2512-401A-8829-58AE29FB6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B0F46-15BF-46C5-97B0-1A14CB7A5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9EC74-D3E9-4944-9129-F3BFD843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CD9D4-D32C-4AE3-A67C-D6438A62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410330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工作场所空气中有害物质检测的采样规范晚上讲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工作场所空气中有害物质的种类和来源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采样方法和设备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采样点的设置和采样时间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采样结果的分析和解读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采样规范的实施和管理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通过检测工作场所空气中的有害物质，确保员工免受有害物质的侵害，维护其身体健康。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遵循国家和地方相关法律法规的要求，确保工作场所空气中有害物质含量不超标。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优化工作环境，减少有害物质对员工的影响，从而提高员工的工作效率和生产力。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保证检测准确性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正确的采样方法和规范的操作流程是保证检测结果准确性的关键。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提供科学依据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规范的采样数据可以为工作场所空气质量的改善提供科学依据，指导采取相应的措施。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确保数据可比性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统一的采样规范使得不同时间、不同地点的检测结果具有可比性，便于分析和评估。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促进工作场所安全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通过规范的采样和检测，及时发现并解决工作场所空气中的有害物质问题，确保员工的安全和健康。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工作场所空气中有害物质的种类和来源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有害物质的种类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化学性有害物质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物理性有害物质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生物性有害物质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如噪声、振动、辐射等。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如细菌、病毒、霉菌等微生物及其代谢产物。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包括有毒气体、挥发性有机物、重金属等。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如化工、冶金、电镀等行业的生产过程中可能产生有害物质。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机械设备运行过程中可能产生噪声、振动等有害因素。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工作场所的温度、湿度、气流等环境因素也可能对人体产生不良影响。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工作人员的操作不当或违规行为也可能导致有害物质的产生和扩散。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有害物质的来源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采样方法和设备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在工作场所的不同区域设置采样点，通过定点或移动的方式进行空气中有害物质的采集。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区域采样法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针对工作人员个人进行采样，将采样设备佩戴在工作人员身上，以监测其接触有害物质的实际情况。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个体采样法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利用吸附剂、滤膜等被动式收集器，长时间放置在工作场所，吸附和收集空气中的有害物质。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被动式采样法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如温度计、湿度计、风速仪等，用于监测工作场所的环境参数，为有害物质检测提供辅助信息。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用于收集空气中的颗粒物和有害气体，需根据有害物质的性质选择合适的滤膜和吸附剂。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用于抽取一定体积的空气样品，根据有害物质的存在形式和浓度选择合适的空气采样器。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用于工作人员个人佩戴，收集其接触的有害物质，如个体空气采样器、呼吸带空气采样器等。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滤膜和吸附剂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空气采样器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个体采样器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其他辅助设备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采样点的设置和采样时间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https://d.book118.com/115141033020011103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2024-09-12T06:46:38.561</cp:lastPrinted>
  <dcterms:created xsi:type="dcterms:W3CDTF">2024-09-11T22:46:38Z</dcterms:created>
  <dcterms:modified xsi:type="dcterms:W3CDTF">2024-09-11T22:46:40Z</dcterms:modified>
</cp:coreProperties>
</file>