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45382-7DF2-430A-BB1B-5930DDE02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64C03-E78D-47CD-A4BA-44C59CC87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368A7-94FD-4F95-AFC9-E76DEE11D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8332F-D61E-4F25-82BE-6AF577F34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90E030-FA1B-4B7F-80F9-4131ACE39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BBA7CE-BEB5-4A6E-8C4E-202748516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C34C80-2D8C-4B5D-AB01-75616EA6B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14F24-E041-478C-8E0A-688DD13B5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B73CF-B03F-4D97-9A67-91067C5D7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E00ED-44CA-4A8F-A0D2-B357E9FA6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7DD84-1B79-4F22-A665-DD0A7EB31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14324033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《财务分析课程概述》ppt课件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财务分析软件介绍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掌握财务分析的基本概念和方法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培养解决实际财务问题的能力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学会运用财务分析工具进行企业财务状况评估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提高决策和风险管理水平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财务报表、财务指标、财务分析方法等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财务分析基础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偿债能力、盈利能力、运营能力等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企业财务状况评估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预算编制、财务预测、投资决策等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财务预测与决策分析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财务风险识别、评估与控制等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理论讲授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介绍财务分析的基本概念和方法，以及相关理论框架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通过实际案例，深入剖析企业财务状况和问题，提高解决实际问题的能力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运用财务分析工具进行企业财务状况评估，培养实际操作能力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鼓励学生提问和讨论，促进知识交流和分享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1500" r="31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揭示企业现金流入和流出的状况，反映企业的现金流量和财务弹性。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展示企业在一定时间内的财务状况，包括资产、负债和所有者权益。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反映企业在一定时期内的经营成果，包括收入、费用和利润。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包括流动比率、速动比率、资产负债率等，用于评估企业的偿债能力。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偿债能力指标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包括存货周转率、应收账款周转率等，反映企业的资产管理和运营效率。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运营能力指标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包括净利润率、毛利率、资产收益率等，用于衡量企业的盈利能力。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盈利能力指标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比较分析法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通过对比不同时期或同行业的财务数据，发现企业的优势和不足。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根据企业连续期间的财务报表，分析财务指标的变化趋势。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因素分析法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通过分析影响财务指标的因素，评估各因素对财务指标的影响程度。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https://d.book118.com/115143240333011042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2024-09-04T10:39:19.029</cp:lastPrinted>
  <dcterms:created xsi:type="dcterms:W3CDTF">2024-09-04T02:39:19Z</dcterms:created>
  <dcterms:modified xsi:type="dcterms:W3CDTF">2024-09-04T02:39:20Z</dcterms:modified>
</cp:coreProperties>
</file>